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4v" ContentType="video/unknown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60" r:id="rId2"/>
    <p:sldId id="264" r:id="rId3"/>
    <p:sldId id="266" r:id="rId4"/>
    <p:sldId id="265" r:id="rId5"/>
    <p:sldId id="261" r:id="rId6"/>
    <p:sldId id="262" r:id="rId7"/>
    <p:sldId id="267" r:id="rId8"/>
    <p:sldId id="269" r:id="rId9"/>
    <p:sldId id="263" r:id="rId10"/>
    <p:sldId id="270" r:id="rId11"/>
    <p:sldId id="271" r:id="rId12"/>
    <p:sldId id="268" r:id="rId13"/>
    <p:sldId id="25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44" y="9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nshields:Desktop:Presentation_SESI2013:PPT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nshields:Desktop:Presentation_SESI2013:PPT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nshields:Desktop:Presentation_SESI2013:PPT.xlsx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Macintosh%20HD:Users:nshields:Desktop:Presentation_SESI2013:PPT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HVPS 9 DEF A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'HVPS09-settling.csv'!$C$1</c:f>
              <c:strCache>
                <c:ptCount val="1"/>
                <c:pt idx="0">
                  <c:v>209-4-1_TIME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'HVPS09-settling.csv'!$C$2:$C$257</c:f>
              <c:numCache>
                <c:formatCode>0.00E+00</c:formatCode>
                <c:ptCount val="256"/>
                <c:pt idx="0">
                  <c:v>2.62E-5</c:v>
                </c:pt>
                <c:pt idx="1">
                  <c:v>4.5E-6</c:v>
                </c:pt>
                <c:pt idx="2">
                  <c:v>4.3E-6</c:v>
                </c:pt>
                <c:pt idx="3">
                  <c:v>4.1E-6</c:v>
                </c:pt>
                <c:pt idx="4">
                  <c:v>4.2E-6</c:v>
                </c:pt>
                <c:pt idx="5">
                  <c:v>1.37E-5</c:v>
                </c:pt>
                <c:pt idx="6">
                  <c:v>1.4E-5</c:v>
                </c:pt>
                <c:pt idx="7">
                  <c:v>1.37E-5</c:v>
                </c:pt>
                <c:pt idx="8">
                  <c:v>1.27E-5</c:v>
                </c:pt>
                <c:pt idx="9">
                  <c:v>1.33E-5</c:v>
                </c:pt>
                <c:pt idx="10">
                  <c:v>1.29E-5</c:v>
                </c:pt>
                <c:pt idx="11">
                  <c:v>1.2E-5</c:v>
                </c:pt>
                <c:pt idx="12">
                  <c:v>1.09E-5</c:v>
                </c:pt>
                <c:pt idx="13">
                  <c:v>1.07E-5</c:v>
                </c:pt>
                <c:pt idx="14">
                  <c:v>1.02E-5</c:v>
                </c:pt>
                <c:pt idx="15">
                  <c:v>9.5E-6</c:v>
                </c:pt>
                <c:pt idx="16">
                  <c:v>9.0E-6</c:v>
                </c:pt>
                <c:pt idx="17">
                  <c:v>8.6E-6</c:v>
                </c:pt>
                <c:pt idx="18">
                  <c:v>8.3E-6</c:v>
                </c:pt>
                <c:pt idx="19">
                  <c:v>7.7E-6</c:v>
                </c:pt>
                <c:pt idx="20">
                  <c:v>5.11E-5</c:v>
                </c:pt>
                <c:pt idx="21">
                  <c:v>5.1E-6</c:v>
                </c:pt>
                <c:pt idx="22">
                  <c:v>9.9E-6</c:v>
                </c:pt>
                <c:pt idx="23">
                  <c:v>7.2E-6</c:v>
                </c:pt>
                <c:pt idx="24">
                  <c:v>7.0E-6</c:v>
                </c:pt>
                <c:pt idx="25">
                  <c:v>7.1E-6</c:v>
                </c:pt>
                <c:pt idx="26">
                  <c:v>7.1E-6</c:v>
                </c:pt>
                <c:pt idx="27">
                  <c:v>6.9E-6</c:v>
                </c:pt>
                <c:pt idx="28">
                  <c:v>6.7E-6</c:v>
                </c:pt>
                <c:pt idx="29">
                  <c:v>6.5E-6</c:v>
                </c:pt>
                <c:pt idx="30">
                  <c:v>6.5E-6</c:v>
                </c:pt>
                <c:pt idx="31">
                  <c:v>6.5E-6</c:v>
                </c:pt>
                <c:pt idx="32">
                  <c:v>1.61E-5</c:v>
                </c:pt>
                <c:pt idx="33">
                  <c:v>8.0E-6</c:v>
                </c:pt>
                <c:pt idx="34">
                  <c:v>8.4E-6</c:v>
                </c:pt>
                <c:pt idx="35">
                  <c:v>8.9E-6</c:v>
                </c:pt>
                <c:pt idx="36">
                  <c:v>9.6E-6</c:v>
                </c:pt>
                <c:pt idx="37">
                  <c:v>9.6E-6</c:v>
                </c:pt>
                <c:pt idx="38">
                  <c:v>1.02E-5</c:v>
                </c:pt>
                <c:pt idx="39">
                  <c:v>1.05E-5</c:v>
                </c:pt>
                <c:pt idx="40">
                  <c:v>1.06E-5</c:v>
                </c:pt>
                <c:pt idx="41">
                  <c:v>1.11E-5</c:v>
                </c:pt>
                <c:pt idx="42">
                  <c:v>1.13E-5</c:v>
                </c:pt>
                <c:pt idx="43">
                  <c:v>1.16E-5</c:v>
                </c:pt>
                <c:pt idx="44">
                  <c:v>1.17E-5</c:v>
                </c:pt>
                <c:pt idx="45">
                  <c:v>1.28E-5</c:v>
                </c:pt>
                <c:pt idx="46">
                  <c:v>1.2E-5</c:v>
                </c:pt>
                <c:pt idx="47">
                  <c:v>1.23E-5</c:v>
                </c:pt>
                <c:pt idx="48">
                  <c:v>1.28E-5</c:v>
                </c:pt>
                <c:pt idx="49">
                  <c:v>2.2E-6</c:v>
                </c:pt>
                <c:pt idx="50">
                  <c:v>1.47E-5</c:v>
                </c:pt>
                <c:pt idx="51">
                  <c:v>1.52E-5</c:v>
                </c:pt>
                <c:pt idx="52">
                  <c:v>1.55E-5</c:v>
                </c:pt>
                <c:pt idx="53">
                  <c:v>1.62E-5</c:v>
                </c:pt>
                <c:pt idx="54">
                  <c:v>1.67E-5</c:v>
                </c:pt>
                <c:pt idx="55">
                  <c:v>1.67E-5</c:v>
                </c:pt>
                <c:pt idx="56">
                  <c:v>1.58E-5</c:v>
                </c:pt>
                <c:pt idx="57">
                  <c:v>1.72E-5</c:v>
                </c:pt>
                <c:pt idx="58">
                  <c:v>1.73E-5</c:v>
                </c:pt>
                <c:pt idx="59">
                  <c:v>1.67E-5</c:v>
                </c:pt>
                <c:pt idx="60">
                  <c:v>1.7E-5</c:v>
                </c:pt>
                <c:pt idx="61">
                  <c:v>1.63E-5</c:v>
                </c:pt>
                <c:pt idx="62">
                  <c:v>1.7E-5</c:v>
                </c:pt>
                <c:pt idx="63">
                  <c:v>5.7E-6</c:v>
                </c:pt>
                <c:pt idx="64">
                  <c:v>2.24E-5</c:v>
                </c:pt>
                <c:pt idx="65">
                  <c:v>2.62E-5</c:v>
                </c:pt>
                <c:pt idx="66">
                  <c:v>4.5E-6</c:v>
                </c:pt>
                <c:pt idx="67">
                  <c:v>4.3E-6</c:v>
                </c:pt>
                <c:pt idx="68">
                  <c:v>4.1E-6</c:v>
                </c:pt>
                <c:pt idx="69">
                  <c:v>4.2E-6</c:v>
                </c:pt>
                <c:pt idx="70">
                  <c:v>1.37E-5</c:v>
                </c:pt>
                <c:pt idx="71">
                  <c:v>1.4E-5</c:v>
                </c:pt>
                <c:pt idx="72">
                  <c:v>1.37E-5</c:v>
                </c:pt>
                <c:pt idx="73">
                  <c:v>1.27E-5</c:v>
                </c:pt>
                <c:pt idx="74">
                  <c:v>1.33E-5</c:v>
                </c:pt>
                <c:pt idx="75">
                  <c:v>1.29E-5</c:v>
                </c:pt>
                <c:pt idx="76">
                  <c:v>1.2E-5</c:v>
                </c:pt>
                <c:pt idx="77">
                  <c:v>1.09E-5</c:v>
                </c:pt>
                <c:pt idx="78">
                  <c:v>1.07E-5</c:v>
                </c:pt>
                <c:pt idx="79">
                  <c:v>1.02E-5</c:v>
                </c:pt>
                <c:pt idx="80">
                  <c:v>9.5E-6</c:v>
                </c:pt>
                <c:pt idx="81">
                  <c:v>9.0E-6</c:v>
                </c:pt>
                <c:pt idx="82">
                  <c:v>8.6E-6</c:v>
                </c:pt>
                <c:pt idx="83">
                  <c:v>8.3E-6</c:v>
                </c:pt>
                <c:pt idx="84">
                  <c:v>7.7E-6</c:v>
                </c:pt>
                <c:pt idx="85">
                  <c:v>5.11E-5</c:v>
                </c:pt>
                <c:pt idx="86">
                  <c:v>5.1E-6</c:v>
                </c:pt>
                <c:pt idx="87">
                  <c:v>9.9E-6</c:v>
                </c:pt>
                <c:pt idx="88">
                  <c:v>7.2E-6</c:v>
                </c:pt>
                <c:pt idx="89">
                  <c:v>7.0E-6</c:v>
                </c:pt>
                <c:pt idx="90">
                  <c:v>7.1E-6</c:v>
                </c:pt>
                <c:pt idx="91">
                  <c:v>7.1E-6</c:v>
                </c:pt>
                <c:pt idx="92">
                  <c:v>6.9E-6</c:v>
                </c:pt>
                <c:pt idx="93">
                  <c:v>6.7E-6</c:v>
                </c:pt>
                <c:pt idx="94">
                  <c:v>6.5E-6</c:v>
                </c:pt>
                <c:pt idx="95">
                  <c:v>6.5E-6</c:v>
                </c:pt>
                <c:pt idx="96">
                  <c:v>6.5E-6</c:v>
                </c:pt>
                <c:pt idx="97">
                  <c:v>1.61E-5</c:v>
                </c:pt>
                <c:pt idx="98">
                  <c:v>8.0E-6</c:v>
                </c:pt>
                <c:pt idx="99">
                  <c:v>8.4E-6</c:v>
                </c:pt>
                <c:pt idx="100">
                  <c:v>8.9E-6</c:v>
                </c:pt>
                <c:pt idx="101">
                  <c:v>9.6E-6</c:v>
                </c:pt>
                <c:pt idx="102">
                  <c:v>9.6E-6</c:v>
                </c:pt>
                <c:pt idx="103">
                  <c:v>1.02E-5</c:v>
                </c:pt>
                <c:pt idx="104">
                  <c:v>1.05E-5</c:v>
                </c:pt>
                <c:pt idx="105">
                  <c:v>1.06E-5</c:v>
                </c:pt>
                <c:pt idx="106">
                  <c:v>1.11E-5</c:v>
                </c:pt>
                <c:pt idx="107">
                  <c:v>1.13E-5</c:v>
                </c:pt>
                <c:pt idx="108">
                  <c:v>1.16E-5</c:v>
                </c:pt>
                <c:pt idx="109">
                  <c:v>1.17E-5</c:v>
                </c:pt>
                <c:pt idx="110">
                  <c:v>1.28E-5</c:v>
                </c:pt>
                <c:pt idx="111">
                  <c:v>1.2E-5</c:v>
                </c:pt>
                <c:pt idx="112">
                  <c:v>1.23E-5</c:v>
                </c:pt>
                <c:pt idx="113">
                  <c:v>1.28E-5</c:v>
                </c:pt>
                <c:pt idx="114">
                  <c:v>2.2E-6</c:v>
                </c:pt>
                <c:pt idx="115">
                  <c:v>1.47E-5</c:v>
                </c:pt>
                <c:pt idx="116">
                  <c:v>1.52E-5</c:v>
                </c:pt>
                <c:pt idx="117">
                  <c:v>1.55E-5</c:v>
                </c:pt>
                <c:pt idx="118">
                  <c:v>1.62E-5</c:v>
                </c:pt>
                <c:pt idx="119">
                  <c:v>1.67E-5</c:v>
                </c:pt>
                <c:pt idx="120">
                  <c:v>1.67E-5</c:v>
                </c:pt>
                <c:pt idx="121">
                  <c:v>1.58E-5</c:v>
                </c:pt>
                <c:pt idx="122">
                  <c:v>1.72E-5</c:v>
                </c:pt>
                <c:pt idx="123">
                  <c:v>1.73E-5</c:v>
                </c:pt>
                <c:pt idx="124">
                  <c:v>1.67E-5</c:v>
                </c:pt>
                <c:pt idx="125">
                  <c:v>1.7E-5</c:v>
                </c:pt>
                <c:pt idx="126">
                  <c:v>1.63E-5</c:v>
                </c:pt>
                <c:pt idx="127">
                  <c:v>1.7E-5</c:v>
                </c:pt>
                <c:pt idx="128">
                  <c:v>5.7E-6</c:v>
                </c:pt>
                <c:pt idx="129">
                  <c:v>2.24E-5</c:v>
                </c:pt>
                <c:pt idx="130">
                  <c:v>4.3E-6</c:v>
                </c:pt>
                <c:pt idx="131">
                  <c:v>4.4E-6</c:v>
                </c:pt>
                <c:pt idx="132">
                  <c:v>4.4E-6</c:v>
                </c:pt>
                <c:pt idx="133">
                  <c:v>1.43E-5</c:v>
                </c:pt>
                <c:pt idx="134">
                  <c:v>1.36E-5</c:v>
                </c:pt>
                <c:pt idx="135">
                  <c:v>1.41E-5</c:v>
                </c:pt>
                <c:pt idx="136">
                  <c:v>1.31E-5</c:v>
                </c:pt>
                <c:pt idx="137">
                  <c:v>1.3E-5</c:v>
                </c:pt>
                <c:pt idx="138">
                  <c:v>1.26E-5</c:v>
                </c:pt>
                <c:pt idx="139">
                  <c:v>1.23E-5</c:v>
                </c:pt>
                <c:pt idx="140">
                  <c:v>1.16E-5</c:v>
                </c:pt>
                <c:pt idx="141">
                  <c:v>1.09E-5</c:v>
                </c:pt>
                <c:pt idx="142">
                  <c:v>1.04E-5</c:v>
                </c:pt>
                <c:pt idx="143">
                  <c:v>9.7E-6</c:v>
                </c:pt>
                <c:pt idx="144">
                  <c:v>9.2E-6</c:v>
                </c:pt>
                <c:pt idx="145">
                  <c:v>8.7E-6</c:v>
                </c:pt>
                <c:pt idx="146">
                  <c:v>8.5E-6</c:v>
                </c:pt>
                <c:pt idx="147">
                  <c:v>7.9E-6</c:v>
                </c:pt>
                <c:pt idx="148">
                  <c:v>4.89E-5</c:v>
                </c:pt>
                <c:pt idx="149">
                  <c:v>5.7E-6</c:v>
                </c:pt>
                <c:pt idx="150">
                  <c:v>6.8E-6</c:v>
                </c:pt>
                <c:pt idx="151">
                  <c:v>7.2E-6</c:v>
                </c:pt>
                <c:pt idx="152">
                  <c:v>6.9E-6</c:v>
                </c:pt>
                <c:pt idx="153">
                  <c:v>7.2E-6</c:v>
                </c:pt>
                <c:pt idx="154">
                  <c:v>7.0E-6</c:v>
                </c:pt>
                <c:pt idx="155">
                  <c:v>6.8E-6</c:v>
                </c:pt>
                <c:pt idx="156">
                  <c:v>6.7E-6</c:v>
                </c:pt>
                <c:pt idx="157">
                  <c:v>6.9E-6</c:v>
                </c:pt>
                <c:pt idx="158">
                  <c:v>6.7E-6</c:v>
                </c:pt>
                <c:pt idx="159">
                  <c:v>6.6E-6</c:v>
                </c:pt>
                <c:pt idx="160">
                  <c:v>6.5E-6</c:v>
                </c:pt>
                <c:pt idx="161">
                  <c:v>1.81E-5</c:v>
                </c:pt>
                <c:pt idx="162">
                  <c:v>7.9E-6</c:v>
                </c:pt>
                <c:pt idx="163">
                  <c:v>7.9E-6</c:v>
                </c:pt>
                <c:pt idx="164">
                  <c:v>8.9E-6</c:v>
                </c:pt>
                <c:pt idx="165">
                  <c:v>9.3E-6</c:v>
                </c:pt>
                <c:pt idx="166">
                  <c:v>9.8E-6</c:v>
                </c:pt>
                <c:pt idx="167">
                  <c:v>9.8E-6</c:v>
                </c:pt>
                <c:pt idx="168">
                  <c:v>1.05E-5</c:v>
                </c:pt>
                <c:pt idx="169">
                  <c:v>1.08E-5</c:v>
                </c:pt>
                <c:pt idx="170">
                  <c:v>1.1E-5</c:v>
                </c:pt>
                <c:pt idx="171">
                  <c:v>1.12E-5</c:v>
                </c:pt>
                <c:pt idx="172">
                  <c:v>1.12E-5</c:v>
                </c:pt>
                <c:pt idx="173">
                  <c:v>1.2E-5</c:v>
                </c:pt>
                <c:pt idx="174">
                  <c:v>1.18E-5</c:v>
                </c:pt>
                <c:pt idx="175">
                  <c:v>1.24E-5</c:v>
                </c:pt>
                <c:pt idx="176">
                  <c:v>1.21E-5</c:v>
                </c:pt>
                <c:pt idx="177">
                  <c:v>1.23E-5</c:v>
                </c:pt>
                <c:pt idx="178">
                  <c:v>3.8E-6</c:v>
                </c:pt>
                <c:pt idx="179">
                  <c:v>1.43E-5</c:v>
                </c:pt>
                <c:pt idx="180">
                  <c:v>1.47E-5</c:v>
                </c:pt>
                <c:pt idx="181">
                  <c:v>1.53E-5</c:v>
                </c:pt>
                <c:pt idx="182">
                  <c:v>1.56E-5</c:v>
                </c:pt>
                <c:pt idx="183">
                  <c:v>1.58E-5</c:v>
                </c:pt>
                <c:pt idx="184">
                  <c:v>1.63E-5</c:v>
                </c:pt>
                <c:pt idx="185">
                  <c:v>1.68E-5</c:v>
                </c:pt>
                <c:pt idx="186">
                  <c:v>1.7E-5</c:v>
                </c:pt>
                <c:pt idx="187">
                  <c:v>1.72E-5</c:v>
                </c:pt>
                <c:pt idx="188">
                  <c:v>1.74E-5</c:v>
                </c:pt>
                <c:pt idx="189">
                  <c:v>1.73E-5</c:v>
                </c:pt>
                <c:pt idx="190">
                  <c:v>1.71E-5</c:v>
                </c:pt>
                <c:pt idx="191">
                  <c:v>1.73E-5</c:v>
                </c:pt>
                <c:pt idx="192">
                  <c:v>1.72E-5</c:v>
                </c:pt>
                <c:pt idx="193">
                  <c:v>4.3E-6</c:v>
                </c:pt>
                <c:pt idx="194">
                  <c:v>4.4E-6</c:v>
                </c:pt>
                <c:pt idx="195">
                  <c:v>4.4E-6</c:v>
                </c:pt>
                <c:pt idx="196">
                  <c:v>1.43E-5</c:v>
                </c:pt>
                <c:pt idx="197">
                  <c:v>1.36E-5</c:v>
                </c:pt>
                <c:pt idx="198">
                  <c:v>1.41E-5</c:v>
                </c:pt>
                <c:pt idx="199">
                  <c:v>1.31E-5</c:v>
                </c:pt>
                <c:pt idx="200">
                  <c:v>1.3E-5</c:v>
                </c:pt>
                <c:pt idx="201">
                  <c:v>1.26E-5</c:v>
                </c:pt>
                <c:pt idx="202">
                  <c:v>1.23E-5</c:v>
                </c:pt>
                <c:pt idx="203">
                  <c:v>1.16E-5</c:v>
                </c:pt>
                <c:pt idx="204">
                  <c:v>1.09E-5</c:v>
                </c:pt>
                <c:pt idx="205">
                  <c:v>1.04E-5</c:v>
                </c:pt>
                <c:pt idx="206">
                  <c:v>9.7E-6</c:v>
                </c:pt>
                <c:pt idx="207">
                  <c:v>9.2E-6</c:v>
                </c:pt>
                <c:pt idx="208">
                  <c:v>8.7E-6</c:v>
                </c:pt>
                <c:pt idx="209">
                  <c:v>8.5E-6</c:v>
                </c:pt>
                <c:pt idx="210">
                  <c:v>7.9E-6</c:v>
                </c:pt>
                <c:pt idx="211">
                  <c:v>4.89E-5</c:v>
                </c:pt>
                <c:pt idx="212">
                  <c:v>5.7E-6</c:v>
                </c:pt>
                <c:pt idx="213">
                  <c:v>6.8E-6</c:v>
                </c:pt>
                <c:pt idx="214">
                  <c:v>7.2E-6</c:v>
                </c:pt>
                <c:pt idx="215">
                  <c:v>6.9E-6</c:v>
                </c:pt>
                <c:pt idx="216">
                  <c:v>7.2E-6</c:v>
                </c:pt>
                <c:pt idx="217">
                  <c:v>7.0E-6</c:v>
                </c:pt>
                <c:pt idx="218">
                  <c:v>6.8E-6</c:v>
                </c:pt>
                <c:pt idx="219">
                  <c:v>6.7E-6</c:v>
                </c:pt>
                <c:pt idx="220">
                  <c:v>6.9E-6</c:v>
                </c:pt>
                <c:pt idx="221">
                  <c:v>6.7E-6</c:v>
                </c:pt>
                <c:pt idx="222">
                  <c:v>6.6E-6</c:v>
                </c:pt>
                <c:pt idx="223">
                  <c:v>6.5E-6</c:v>
                </c:pt>
                <c:pt idx="224">
                  <c:v>1.81E-5</c:v>
                </c:pt>
                <c:pt idx="225">
                  <c:v>7.9E-6</c:v>
                </c:pt>
                <c:pt idx="226">
                  <c:v>7.9E-6</c:v>
                </c:pt>
                <c:pt idx="227">
                  <c:v>8.9E-6</c:v>
                </c:pt>
                <c:pt idx="228">
                  <c:v>9.3E-6</c:v>
                </c:pt>
                <c:pt idx="229">
                  <c:v>9.8E-6</c:v>
                </c:pt>
                <c:pt idx="230">
                  <c:v>9.8E-6</c:v>
                </c:pt>
                <c:pt idx="231">
                  <c:v>1.05E-5</c:v>
                </c:pt>
                <c:pt idx="232">
                  <c:v>1.08E-5</c:v>
                </c:pt>
                <c:pt idx="233">
                  <c:v>1.1E-5</c:v>
                </c:pt>
                <c:pt idx="234">
                  <c:v>1.12E-5</c:v>
                </c:pt>
                <c:pt idx="235">
                  <c:v>1.12E-5</c:v>
                </c:pt>
                <c:pt idx="236">
                  <c:v>1.2E-5</c:v>
                </c:pt>
                <c:pt idx="237">
                  <c:v>1.18E-5</c:v>
                </c:pt>
                <c:pt idx="238">
                  <c:v>1.24E-5</c:v>
                </c:pt>
                <c:pt idx="239">
                  <c:v>1.21E-5</c:v>
                </c:pt>
                <c:pt idx="240">
                  <c:v>1.23E-5</c:v>
                </c:pt>
                <c:pt idx="241">
                  <c:v>3.8E-6</c:v>
                </c:pt>
                <c:pt idx="242">
                  <c:v>1.43E-5</c:v>
                </c:pt>
                <c:pt idx="243">
                  <c:v>1.47E-5</c:v>
                </c:pt>
                <c:pt idx="244">
                  <c:v>1.53E-5</c:v>
                </c:pt>
                <c:pt idx="245">
                  <c:v>1.56E-5</c:v>
                </c:pt>
                <c:pt idx="246">
                  <c:v>1.58E-5</c:v>
                </c:pt>
                <c:pt idx="247">
                  <c:v>1.63E-5</c:v>
                </c:pt>
                <c:pt idx="248">
                  <c:v>1.68E-5</c:v>
                </c:pt>
                <c:pt idx="249">
                  <c:v>1.7E-5</c:v>
                </c:pt>
                <c:pt idx="250">
                  <c:v>1.72E-5</c:v>
                </c:pt>
                <c:pt idx="251">
                  <c:v>1.74E-5</c:v>
                </c:pt>
                <c:pt idx="252">
                  <c:v>1.73E-5</c:v>
                </c:pt>
                <c:pt idx="253">
                  <c:v>1.71E-5</c:v>
                </c:pt>
                <c:pt idx="254">
                  <c:v>1.73E-5</c:v>
                </c:pt>
                <c:pt idx="255">
                  <c:v>1.72E-5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'HVPS09-settling.csv'!$E$1</c:f>
              <c:strCache>
                <c:ptCount val="1"/>
                <c:pt idx="0">
                  <c:v>209-4-2_TIME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'HVPS09-settling.csv'!$E$2:$E$257</c:f>
              <c:numCache>
                <c:formatCode>0.00E+00</c:formatCode>
                <c:ptCount val="256"/>
                <c:pt idx="0">
                  <c:v>3.93E-5</c:v>
                </c:pt>
                <c:pt idx="1">
                  <c:v>5.6E-6</c:v>
                </c:pt>
                <c:pt idx="2">
                  <c:v>5.4E-6</c:v>
                </c:pt>
                <c:pt idx="3">
                  <c:v>4.6E-6</c:v>
                </c:pt>
                <c:pt idx="4">
                  <c:v>5.6E-6</c:v>
                </c:pt>
                <c:pt idx="5">
                  <c:v>2.03E-5</c:v>
                </c:pt>
                <c:pt idx="6">
                  <c:v>2.15E-5</c:v>
                </c:pt>
                <c:pt idx="7">
                  <c:v>1.9E-5</c:v>
                </c:pt>
                <c:pt idx="8">
                  <c:v>1.74E-5</c:v>
                </c:pt>
                <c:pt idx="9">
                  <c:v>1.76E-5</c:v>
                </c:pt>
                <c:pt idx="10">
                  <c:v>1.74E-5</c:v>
                </c:pt>
                <c:pt idx="11">
                  <c:v>1.64E-5</c:v>
                </c:pt>
                <c:pt idx="12">
                  <c:v>1.49E-5</c:v>
                </c:pt>
                <c:pt idx="13">
                  <c:v>1.43E-5</c:v>
                </c:pt>
                <c:pt idx="14">
                  <c:v>1.33E-5</c:v>
                </c:pt>
                <c:pt idx="15">
                  <c:v>1.28E-5</c:v>
                </c:pt>
                <c:pt idx="16">
                  <c:v>1.2E-5</c:v>
                </c:pt>
                <c:pt idx="17">
                  <c:v>1.12E-5</c:v>
                </c:pt>
                <c:pt idx="18">
                  <c:v>1.12E-5</c:v>
                </c:pt>
                <c:pt idx="19">
                  <c:v>1.04E-5</c:v>
                </c:pt>
                <c:pt idx="20">
                  <c:v>5.72E-5</c:v>
                </c:pt>
                <c:pt idx="21">
                  <c:v>7.5E-6</c:v>
                </c:pt>
                <c:pt idx="22">
                  <c:v>9.2E-6</c:v>
                </c:pt>
                <c:pt idx="23">
                  <c:v>8.7E-6</c:v>
                </c:pt>
                <c:pt idx="24">
                  <c:v>8.8E-6</c:v>
                </c:pt>
                <c:pt idx="25">
                  <c:v>9.1E-6</c:v>
                </c:pt>
                <c:pt idx="26">
                  <c:v>9.0E-6</c:v>
                </c:pt>
                <c:pt idx="27">
                  <c:v>8.8E-6</c:v>
                </c:pt>
                <c:pt idx="28">
                  <c:v>8.4E-6</c:v>
                </c:pt>
                <c:pt idx="29">
                  <c:v>8.6E-6</c:v>
                </c:pt>
                <c:pt idx="30">
                  <c:v>8.2E-6</c:v>
                </c:pt>
                <c:pt idx="31">
                  <c:v>8.6E-6</c:v>
                </c:pt>
                <c:pt idx="32">
                  <c:v>2.11E-5</c:v>
                </c:pt>
                <c:pt idx="33">
                  <c:v>9.9E-6</c:v>
                </c:pt>
                <c:pt idx="34">
                  <c:v>1.03E-5</c:v>
                </c:pt>
                <c:pt idx="35">
                  <c:v>1.09E-5</c:v>
                </c:pt>
                <c:pt idx="36">
                  <c:v>1.16E-5</c:v>
                </c:pt>
                <c:pt idx="37">
                  <c:v>1.14E-5</c:v>
                </c:pt>
                <c:pt idx="38">
                  <c:v>1.21E-5</c:v>
                </c:pt>
                <c:pt idx="39">
                  <c:v>1.24E-5</c:v>
                </c:pt>
                <c:pt idx="40">
                  <c:v>1.25E-5</c:v>
                </c:pt>
                <c:pt idx="41">
                  <c:v>1.33E-5</c:v>
                </c:pt>
                <c:pt idx="42">
                  <c:v>1.41E-5</c:v>
                </c:pt>
                <c:pt idx="43">
                  <c:v>1.43E-5</c:v>
                </c:pt>
                <c:pt idx="44">
                  <c:v>1.47E-5</c:v>
                </c:pt>
                <c:pt idx="45">
                  <c:v>1.5E-5</c:v>
                </c:pt>
                <c:pt idx="46">
                  <c:v>1.46E-5</c:v>
                </c:pt>
                <c:pt idx="47">
                  <c:v>1.53E-5</c:v>
                </c:pt>
                <c:pt idx="48">
                  <c:v>1.58E-5</c:v>
                </c:pt>
                <c:pt idx="49">
                  <c:v>4.9E-6</c:v>
                </c:pt>
                <c:pt idx="50">
                  <c:v>1.89E-5</c:v>
                </c:pt>
                <c:pt idx="51">
                  <c:v>2.03E-5</c:v>
                </c:pt>
                <c:pt idx="52">
                  <c:v>2.12E-5</c:v>
                </c:pt>
                <c:pt idx="53">
                  <c:v>2.23E-5</c:v>
                </c:pt>
                <c:pt idx="54">
                  <c:v>2.34E-5</c:v>
                </c:pt>
                <c:pt idx="55">
                  <c:v>2.41E-5</c:v>
                </c:pt>
                <c:pt idx="56">
                  <c:v>2.3E-5</c:v>
                </c:pt>
                <c:pt idx="57">
                  <c:v>2.53E-5</c:v>
                </c:pt>
                <c:pt idx="58">
                  <c:v>2.49E-5</c:v>
                </c:pt>
                <c:pt idx="59">
                  <c:v>2.49E-5</c:v>
                </c:pt>
                <c:pt idx="60">
                  <c:v>2.39E-5</c:v>
                </c:pt>
                <c:pt idx="61">
                  <c:v>2.41E-5</c:v>
                </c:pt>
                <c:pt idx="62">
                  <c:v>2.64E-5</c:v>
                </c:pt>
                <c:pt idx="63">
                  <c:v>7.0E-6</c:v>
                </c:pt>
                <c:pt idx="64">
                  <c:v>3.37E-5</c:v>
                </c:pt>
                <c:pt idx="65">
                  <c:v>3.93E-5</c:v>
                </c:pt>
                <c:pt idx="66">
                  <c:v>5.6E-6</c:v>
                </c:pt>
                <c:pt idx="67">
                  <c:v>5.4E-6</c:v>
                </c:pt>
                <c:pt idx="68">
                  <c:v>4.6E-6</c:v>
                </c:pt>
                <c:pt idx="69">
                  <c:v>5.6E-6</c:v>
                </c:pt>
                <c:pt idx="70">
                  <c:v>2.03E-5</c:v>
                </c:pt>
                <c:pt idx="71">
                  <c:v>2.15E-5</c:v>
                </c:pt>
                <c:pt idx="72">
                  <c:v>1.9E-5</c:v>
                </c:pt>
                <c:pt idx="73">
                  <c:v>1.74E-5</c:v>
                </c:pt>
                <c:pt idx="74">
                  <c:v>1.76E-5</c:v>
                </c:pt>
                <c:pt idx="75">
                  <c:v>1.74E-5</c:v>
                </c:pt>
                <c:pt idx="76">
                  <c:v>1.64E-5</c:v>
                </c:pt>
                <c:pt idx="77">
                  <c:v>1.49E-5</c:v>
                </c:pt>
                <c:pt idx="78">
                  <c:v>1.43E-5</c:v>
                </c:pt>
                <c:pt idx="79">
                  <c:v>1.33E-5</c:v>
                </c:pt>
                <c:pt idx="80">
                  <c:v>1.28E-5</c:v>
                </c:pt>
                <c:pt idx="81">
                  <c:v>1.2E-5</c:v>
                </c:pt>
                <c:pt idx="82">
                  <c:v>1.12E-5</c:v>
                </c:pt>
                <c:pt idx="83">
                  <c:v>1.12E-5</c:v>
                </c:pt>
                <c:pt idx="84">
                  <c:v>1.04E-5</c:v>
                </c:pt>
                <c:pt idx="85">
                  <c:v>5.72E-5</c:v>
                </c:pt>
                <c:pt idx="86">
                  <c:v>7.5E-6</c:v>
                </c:pt>
                <c:pt idx="87">
                  <c:v>9.2E-6</c:v>
                </c:pt>
                <c:pt idx="88">
                  <c:v>8.7E-6</c:v>
                </c:pt>
                <c:pt idx="89">
                  <c:v>8.8E-6</c:v>
                </c:pt>
                <c:pt idx="90">
                  <c:v>9.1E-6</c:v>
                </c:pt>
                <c:pt idx="91">
                  <c:v>9.0E-6</c:v>
                </c:pt>
                <c:pt idx="92">
                  <c:v>8.8E-6</c:v>
                </c:pt>
                <c:pt idx="93">
                  <c:v>8.4E-6</c:v>
                </c:pt>
                <c:pt idx="94">
                  <c:v>8.6E-6</c:v>
                </c:pt>
                <c:pt idx="95">
                  <c:v>8.2E-6</c:v>
                </c:pt>
                <c:pt idx="96">
                  <c:v>8.6E-6</c:v>
                </c:pt>
                <c:pt idx="97">
                  <c:v>2.11E-5</c:v>
                </c:pt>
                <c:pt idx="98">
                  <c:v>9.9E-6</c:v>
                </c:pt>
                <c:pt idx="99">
                  <c:v>1.03E-5</c:v>
                </c:pt>
                <c:pt idx="100">
                  <c:v>1.09E-5</c:v>
                </c:pt>
                <c:pt idx="101">
                  <c:v>1.16E-5</c:v>
                </c:pt>
                <c:pt idx="102">
                  <c:v>1.14E-5</c:v>
                </c:pt>
                <c:pt idx="103">
                  <c:v>1.21E-5</c:v>
                </c:pt>
                <c:pt idx="104">
                  <c:v>1.24E-5</c:v>
                </c:pt>
                <c:pt idx="105">
                  <c:v>1.25E-5</c:v>
                </c:pt>
                <c:pt idx="106">
                  <c:v>1.33E-5</c:v>
                </c:pt>
                <c:pt idx="107">
                  <c:v>1.41E-5</c:v>
                </c:pt>
                <c:pt idx="108">
                  <c:v>1.43E-5</c:v>
                </c:pt>
                <c:pt idx="109">
                  <c:v>1.47E-5</c:v>
                </c:pt>
                <c:pt idx="110">
                  <c:v>1.5E-5</c:v>
                </c:pt>
                <c:pt idx="111">
                  <c:v>1.46E-5</c:v>
                </c:pt>
                <c:pt idx="112">
                  <c:v>1.53E-5</c:v>
                </c:pt>
                <c:pt idx="113">
                  <c:v>1.58E-5</c:v>
                </c:pt>
                <c:pt idx="114">
                  <c:v>4.9E-6</c:v>
                </c:pt>
                <c:pt idx="115">
                  <c:v>1.89E-5</c:v>
                </c:pt>
                <c:pt idx="116">
                  <c:v>2.03E-5</c:v>
                </c:pt>
                <c:pt idx="117">
                  <c:v>2.12E-5</c:v>
                </c:pt>
                <c:pt idx="118">
                  <c:v>2.23E-5</c:v>
                </c:pt>
                <c:pt idx="119">
                  <c:v>2.34E-5</c:v>
                </c:pt>
                <c:pt idx="120">
                  <c:v>2.41E-5</c:v>
                </c:pt>
                <c:pt idx="121">
                  <c:v>2.3E-5</c:v>
                </c:pt>
                <c:pt idx="122">
                  <c:v>2.53E-5</c:v>
                </c:pt>
                <c:pt idx="123">
                  <c:v>2.49E-5</c:v>
                </c:pt>
                <c:pt idx="124">
                  <c:v>2.49E-5</c:v>
                </c:pt>
                <c:pt idx="125">
                  <c:v>2.39E-5</c:v>
                </c:pt>
                <c:pt idx="126">
                  <c:v>2.41E-5</c:v>
                </c:pt>
                <c:pt idx="127">
                  <c:v>2.64E-5</c:v>
                </c:pt>
                <c:pt idx="128">
                  <c:v>7.0E-6</c:v>
                </c:pt>
                <c:pt idx="129">
                  <c:v>3.37E-5</c:v>
                </c:pt>
                <c:pt idx="130">
                  <c:v>6.3E-6</c:v>
                </c:pt>
                <c:pt idx="131">
                  <c:v>5.4E-6</c:v>
                </c:pt>
                <c:pt idx="132">
                  <c:v>5.8E-6</c:v>
                </c:pt>
                <c:pt idx="133">
                  <c:v>2.15E-5</c:v>
                </c:pt>
                <c:pt idx="134">
                  <c:v>1.9E-5</c:v>
                </c:pt>
                <c:pt idx="135">
                  <c:v>2.0E-5</c:v>
                </c:pt>
                <c:pt idx="136">
                  <c:v>2.01E-5</c:v>
                </c:pt>
                <c:pt idx="137">
                  <c:v>1.87E-5</c:v>
                </c:pt>
                <c:pt idx="138">
                  <c:v>1.78E-5</c:v>
                </c:pt>
                <c:pt idx="139">
                  <c:v>1.69E-5</c:v>
                </c:pt>
                <c:pt idx="140">
                  <c:v>1.62E-5</c:v>
                </c:pt>
                <c:pt idx="141">
                  <c:v>1.49E-5</c:v>
                </c:pt>
                <c:pt idx="142">
                  <c:v>1.42E-5</c:v>
                </c:pt>
                <c:pt idx="143">
                  <c:v>1.32E-5</c:v>
                </c:pt>
                <c:pt idx="144">
                  <c:v>1.25E-5</c:v>
                </c:pt>
                <c:pt idx="145">
                  <c:v>1.18E-5</c:v>
                </c:pt>
                <c:pt idx="146">
                  <c:v>1.14E-5</c:v>
                </c:pt>
                <c:pt idx="147">
                  <c:v>1.05E-5</c:v>
                </c:pt>
                <c:pt idx="148">
                  <c:v>5.23E-5</c:v>
                </c:pt>
                <c:pt idx="149">
                  <c:v>8.4E-6</c:v>
                </c:pt>
                <c:pt idx="150">
                  <c:v>9.4E-6</c:v>
                </c:pt>
                <c:pt idx="151">
                  <c:v>9.5E-6</c:v>
                </c:pt>
                <c:pt idx="152">
                  <c:v>9.2E-6</c:v>
                </c:pt>
                <c:pt idx="153">
                  <c:v>9.4E-6</c:v>
                </c:pt>
                <c:pt idx="154">
                  <c:v>9.4E-6</c:v>
                </c:pt>
                <c:pt idx="155">
                  <c:v>9.1E-6</c:v>
                </c:pt>
                <c:pt idx="156">
                  <c:v>9.3E-6</c:v>
                </c:pt>
                <c:pt idx="157">
                  <c:v>8.8E-6</c:v>
                </c:pt>
                <c:pt idx="158">
                  <c:v>8.7E-6</c:v>
                </c:pt>
                <c:pt idx="159">
                  <c:v>8.6E-6</c:v>
                </c:pt>
                <c:pt idx="160">
                  <c:v>9.0E-6</c:v>
                </c:pt>
                <c:pt idx="161">
                  <c:v>2.41E-5</c:v>
                </c:pt>
                <c:pt idx="162">
                  <c:v>1.0E-5</c:v>
                </c:pt>
                <c:pt idx="163">
                  <c:v>1.02E-5</c:v>
                </c:pt>
                <c:pt idx="164">
                  <c:v>1.11E-5</c:v>
                </c:pt>
                <c:pt idx="165">
                  <c:v>1.17E-5</c:v>
                </c:pt>
                <c:pt idx="166">
                  <c:v>1.2E-5</c:v>
                </c:pt>
                <c:pt idx="167">
                  <c:v>1.19E-5</c:v>
                </c:pt>
                <c:pt idx="168">
                  <c:v>1.27E-5</c:v>
                </c:pt>
                <c:pt idx="169">
                  <c:v>1.29E-5</c:v>
                </c:pt>
                <c:pt idx="170">
                  <c:v>1.34E-5</c:v>
                </c:pt>
                <c:pt idx="171">
                  <c:v>1.38E-5</c:v>
                </c:pt>
                <c:pt idx="172">
                  <c:v>1.39E-5</c:v>
                </c:pt>
                <c:pt idx="173">
                  <c:v>1.5E-5</c:v>
                </c:pt>
                <c:pt idx="174">
                  <c:v>1.51E-5</c:v>
                </c:pt>
                <c:pt idx="175">
                  <c:v>1.54E-5</c:v>
                </c:pt>
                <c:pt idx="176">
                  <c:v>1.55E-5</c:v>
                </c:pt>
                <c:pt idx="177">
                  <c:v>1.56E-5</c:v>
                </c:pt>
                <c:pt idx="178">
                  <c:v>4.7E-6</c:v>
                </c:pt>
                <c:pt idx="179">
                  <c:v>1.85E-5</c:v>
                </c:pt>
                <c:pt idx="180">
                  <c:v>1.97E-5</c:v>
                </c:pt>
                <c:pt idx="181">
                  <c:v>2.09E-5</c:v>
                </c:pt>
                <c:pt idx="182">
                  <c:v>2.14E-5</c:v>
                </c:pt>
                <c:pt idx="183">
                  <c:v>2.2E-5</c:v>
                </c:pt>
                <c:pt idx="184">
                  <c:v>2.37E-5</c:v>
                </c:pt>
                <c:pt idx="185">
                  <c:v>2.45E-5</c:v>
                </c:pt>
                <c:pt idx="186">
                  <c:v>2.54E-5</c:v>
                </c:pt>
                <c:pt idx="187">
                  <c:v>2.5E-5</c:v>
                </c:pt>
                <c:pt idx="188">
                  <c:v>2.54E-5</c:v>
                </c:pt>
                <c:pt idx="189">
                  <c:v>2.58E-5</c:v>
                </c:pt>
                <c:pt idx="190">
                  <c:v>2.56E-5</c:v>
                </c:pt>
                <c:pt idx="191">
                  <c:v>2.6E-5</c:v>
                </c:pt>
                <c:pt idx="192">
                  <c:v>2.41E-5</c:v>
                </c:pt>
                <c:pt idx="193">
                  <c:v>6.3E-6</c:v>
                </c:pt>
                <c:pt idx="194">
                  <c:v>5.4E-6</c:v>
                </c:pt>
                <c:pt idx="195">
                  <c:v>5.8E-6</c:v>
                </c:pt>
                <c:pt idx="196">
                  <c:v>2.15E-5</c:v>
                </c:pt>
                <c:pt idx="197">
                  <c:v>1.9E-5</c:v>
                </c:pt>
                <c:pt idx="198">
                  <c:v>2.0E-5</c:v>
                </c:pt>
                <c:pt idx="199">
                  <c:v>2.01E-5</c:v>
                </c:pt>
                <c:pt idx="200">
                  <c:v>1.87E-5</c:v>
                </c:pt>
                <c:pt idx="201">
                  <c:v>1.78E-5</c:v>
                </c:pt>
                <c:pt idx="202">
                  <c:v>1.69E-5</c:v>
                </c:pt>
                <c:pt idx="203">
                  <c:v>1.62E-5</c:v>
                </c:pt>
                <c:pt idx="204">
                  <c:v>1.49E-5</c:v>
                </c:pt>
                <c:pt idx="205">
                  <c:v>1.42E-5</c:v>
                </c:pt>
                <c:pt idx="206">
                  <c:v>1.32E-5</c:v>
                </c:pt>
                <c:pt idx="207">
                  <c:v>1.25E-5</c:v>
                </c:pt>
                <c:pt idx="208">
                  <c:v>1.18E-5</c:v>
                </c:pt>
                <c:pt idx="209">
                  <c:v>1.14E-5</c:v>
                </c:pt>
                <c:pt idx="210">
                  <c:v>1.05E-5</c:v>
                </c:pt>
                <c:pt idx="211">
                  <c:v>5.23E-5</c:v>
                </c:pt>
                <c:pt idx="212">
                  <c:v>8.4E-6</c:v>
                </c:pt>
                <c:pt idx="213">
                  <c:v>9.4E-6</c:v>
                </c:pt>
                <c:pt idx="214">
                  <c:v>9.5E-6</c:v>
                </c:pt>
                <c:pt idx="215">
                  <c:v>9.2E-6</c:v>
                </c:pt>
                <c:pt idx="216">
                  <c:v>9.4E-6</c:v>
                </c:pt>
                <c:pt idx="217">
                  <c:v>9.4E-6</c:v>
                </c:pt>
                <c:pt idx="218">
                  <c:v>9.1E-6</c:v>
                </c:pt>
                <c:pt idx="219">
                  <c:v>9.3E-6</c:v>
                </c:pt>
                <c:pt idx="220">
                  <c:v>8.8E-6</c:v>
                </c:pt>
                <c:pt idx="221">
                  <c:v>8.7E-6</c:v>
                </c:pt>
                <c:pt idx="222">
                  <c:v>8.6E-6</c:v>
                </c:pt>
                <c:pt idx="223">
                  <c:v>9.0E-6</c:v>
                </c:pt>
                <c:pt idx="224">
                  <c:v>2.41E-5</c:v>
                </c:pt>
                <c:pt idx="225">
                  <c:v>1.0E-5</c:v>
                </c:pt>
                <c:pt idx="226">
                  <c:v>1.02E-5</c:v>
                </c:pt>
                <c:pt idx="227">
                  <c:v>1.11E-5</c:v>
                </c:pt>
                <c:pt idx="228">
                  <c:v>1.17E-5</c:v>
                </c:pt>
                <c:pt idx="229">
                  <c:v>1.2E-5</c:v>
                </c:pt>
                <c:pt idx="230">
                  <c:v>1.19E-5</c:v>
                </c:pt>
                <c:pt idx="231">
                  <c:v>1.27E-5</c:v>
                </c:pt>
                <c:pt idx="232">
                  <c:v>1.29E-5</c:v>
                </c:pt>
                <c:pt idx="233">
                  <c:v>1.34E-5</c:v>
                </c:pt>
                <c:pt idx="234">
                  <c:v>1.38E-5</c:v>
                </c:pt>
                <c:pt idx="235">
                  <c:v>1.39E-5</c:v>
                </c:pt>
                <c:pt idx="236">
                  <c:v>1.5E-5</c:v>
                </c:pt>
                <c:pt idx="237">
                  <c:v>1.51E-5</c:v>
                </c:pt>
                <c:pt idx="238">
                  <c:v>1.54E-5</c:v>
                </c:pt>
                <c:pt idx="239">
                  <c:v>1.55E-5</c:v>
                </c:pt>
                <c:pt idx="240">
                  <c:v>1.56E-5</c:v>
                </c:pt>
                <c:pt idx="241">
                  <c:v>4.7E-6</c:v>
                </c:pt>
                <c:pt idx="242">
                  <c:v>1.85E-5</c:v>
                </c:pt>
                <c:pt idx="243">
                  <c:v>1.97E-5</c:v>
                </c:pt>
                <c:pt idx="244">
                  <c:v>2.09E-5</c:v>
                </c:pt>
                <c:pt idx="245">
                  <c:v>2.14E-5</c:v>
                </c:pt>
                <c:pt idx="246">
                  <c:v>2.2E-5</c:v>
                </c:pt>
                <c:pt idx="247">
                  <c:v>2.37E-5</c:v>
                </c:pt>
                <c:pt idx="248">
                  <c:v>2.45E-5</c:v>
                </c:pt>
                <c:pt idx="249">
                  <c:v>2.54E-5</c:v>
                </c:pt>
                <c:pt idx="250">
                  <c:v>2.5E-5</c:v>
                </c:pt>
                <c:pt idx="251">
                  <c:v>2.54E-5</c:v>
                </c:pt>
                <c:pt idx="252">
                  <c:v>2.58E-5</c:v>
                </c:pt>
                <c:pt idx="253">
                  <c:v>2.56E-5</c:v>
                </c:pt>
                <c:pt idx="254">
                  <c:v>2.6E-5</c:v>
                </c:pt>
                <c:pt idx="255">
                  <c:v>2.41E-5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'HVPS09-settling.csv'!$G$1</c:f>
              <c:strCache>
                <c:ptCount val="1"/>
                <c:pt idx="0">
                  <c:v>209-4-3_TIME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'HVPS09-settling.csv'!$G$2:$G$257</c:f>
              <c:numCache>
                <c:formatCode>0.00E+00</c:formatCode>
                <c:ptCount val="256"/>
                <c:pt idx="0">
                  <c:v>4.62E-5</c:v>
                </c:pt>
                <c:pt idx="1">
                  <c:v>5.9E-6</c:v>
                </c:pt>
                <c:pt idx="2">
                  <c:v>5.4E-6</c:v>
                </c:pt>
                <c:pt idx="3">
                  <c:v>5.2E-6</c:v>
                </c:pt>
                <c:pt idx="4">
                  <c:v>5.3E-6</c:v>
                </c:pt>
                <c:pt idx="5">
                  <c:v>2.22E-5</c:v>
                </c:pt>
                <c:pt idx="6">
                  <c:v>2.36E-5</c:v>
                </c:pt>
                <c:pt idx="7">
                  <c:v>2.29E-5</c:v>
                </c:pt>
                <c:pt idx="8">
                  <c:v>1.97E-5</c:v>
                </c:pt>
                <c:pt idx="9">
                  <c:v>2.17E-5</c:v>
                </c:pt>
                <c:pt idx="10">
                  <c:v>2.05E-5</c:v>
                </c:pt>
                <c:pt idx="11">
                  <c:v>2.0E-5</c:v>
                </c:pt>
                <c:pt idx="12">
                  <c:v>1.77E-5</c:v>
                </c:pt>
                <c:pt idx="13">
                  <c:v>1.71E-5</c:v>
                </c:pt>
                <c:pt idx="14">
                  <c:v>1.6E-5</c:v>
                </c:pt>
                <c:pt idx="15">
                  <c:v>1.5E-5</c:v>
                </c:pt>
                <c:pt idx="16">
                  <c:v>1.39E-5</c:v>
                </c:pt>
                <c:pt idx="17">
                  <c:v>1.28E-5</c:v>
                </c:pt>
                <c:pt idx="18">
                  <c:v>1.23E-5</c:v>
                </c:pt>
                <c:pt idx="19">
                  <c:v>1.17E-5</c:v>
                </c:pt>
                <c:pt idx="20">
                  <c:v>6.72E-5</c:v>
                </c:pt>
                <c:pt idx="21">
                  <c:v>6.9E-6</c:v>
                </c:pt>
                <c:pt idx="22">
                  <c:v>1.0E-5</c:v>
                </c:pt>
                <c:pt idx="23">
                  <c:v>1.02E-5</c:v>
                </c:pt>
                <c:pt idx="24">
                  <c:v>9.6E-6</c:v>
                </c:pt>
                <c:pt idx="25">
                  <c:v>9.5E-6</c:v>
                </c:pt>
                <c:pt idx="26">
                  <c:v>9.5E-6</c:v>
                </c:pt>
                <c:pt idx="27">
                  <c:v>9.5E-6</c:v>
                </c:pt>
                <c:pt idx="28">
                  <c:v>9.1E-6</c:v>
                </c:pt>
                <c:pt idx="29">
                  <c:v>9.4E-6</c:v>
                </c:pt>
                <c:pt idx="30">
                  <c:v>8.5E-6</c:v>
                </c:pt>
                <c:pt idx="31">
                  <c:v>9.0E-6</c:v>
                </c:pt>
                <c:pt idx="32">
                  <c:v>2.53E-5</c:v>
                </c:pt>
                <c:pt idx="33">
                  <c:v>1.05E-5</c:v>
                </c:pt>
                <c:pt idx="34">
                  <c:v>1.11E-5</c:v>
                </c:pt>
                <c:pt idx="35">
                  <c:v>1.16E-5</c:v>
                </c:pt>
                <c:pt idx="36">
                  <c:v>1.24E-5</c:v>
                </c:pt>
                <c:pt idx="37">
                  <c:v>1.22E-5</c:v>
                </c:pt>
                <c:pt idx="38">
                  <c:v>1.32E-5</c:v>
                </c:pt>
                <c:pt idx="39">
                  <c:v>1.34E-5</c:v>
                </c:pt>
                <c:pt idx="40">
                  <c:v>1.33E-5</c:v>
                </c:pt>
                <c:pt idx="41">
                  <c:v>1.46E-5</c:v>
                </c:pt>
                <c:pt idx="42">
                  <c:v>1.52E-5</c:v>
                </c:pt>
                <c:pt idx="43">
                  <c:v>1.58E-5</c:v>
                </c:pt>
                <c:pt idx="44">
                  <c:v>1.58E-5</c:v>
                </c:pt>
                <c:pt idx="45">
                  <c:v>1.77E-5</c:v>
                </c:pt>
                <c:pt idx="46">
                  <c:v>1.87E-5</c:v>
                </c:pt>
                <c:pt idx="47">
                  <c:v>1.73E-5</c:v>
                </c:pt>
                <c:pt idx="48">
                  <c:v>1.8E-5</c:v>
                </c:pt>
                <c:pt idx="49">
                  <c:v>3.6E-6</c:v>
                </c:pt>
                <c:pt idx="50">
                  <c:v>2.2E-5</c:v>
                </c:pt>
                <c:pt idx="51">
                  <c:v>2.24E-5</c:v>
                </c:pt>
                <c:pt idx="52">
                  <c:v>2.46E-5</c:v>
                </c:pt>
                <c:pt idx="53">
                  <c:v>2.52E-5</c:v>
                </c:pt>
                <c:pt idx="54">
                  <c:v>2.6E-5</c:v>
                </c:pt>
                <c:pt idx="55">
                  <c:v>2.65E-5</c:v>
                </c:pt>
                <c:pt idx="56">
                  <c:v>2.44E-5</c:v>
                </c:pt>
                <c:pt idx="57">
                  <c:v>2.71E-5</c:v>
                </c:pt>
                <c:pt idx="58">
                  <c:v>2.73E-5</c:v>
                </c:pt>
                <c:pt idx="59">
                  <c:v>2.66E-5</c:v>
                </c:pt>
                <c:pt idx="60">
                  <c:v>2.87E-5</c:v>
                </c:pt>
                <c:pt idx="61">
                  <c:v>2.49E-5</c:v>
                </c:pt>
                <c:pt idx="62">
                  <c:v>2.93E-5</c:v>
                </c:pt>
                <c:pt idx="63">
                  <c:v>7.0E-6</c:v>
                </c:pt>
                <c:pt idx="64">
                  <c:v>3.83E-5</c:v>
                </c:pt>
                <c:pt idx="65">
                  <c:v>4.62E-5</c:v>
                </c:pt>
                <c:pt idx="66">
                  <c:v>5.9E-6</c:v>
                </c:pt>
                <c:pt idx="67">
                  <c:v>5.4E-6</c:v>
                </c:pt>
                <c:pt idx="68">
                  <c:v>5.2E-6</c:v>
                </c:pt>
                <c:pt idx="69">
                  <c:v>5.3E-6</c:v>
                </c:pt>
                <c:pt idx="70">
                  <c:v>2.22E-5</c:v>
                </c:pt>
                <c:pt idx="71">
                  <c:v>2.36E-5</c:v>
                </c:pt>
                <c:pt idx="72">
                  <c:v>2.29E-5</c:v>
                </c:pt>
                <c:pt idx="73">
                  <c:v>1.97E-5</c:v>
                </c:pt>
                <c:pt idx="74">
                  <c:v>2.17E-5</c:v>
                </c:pt>
                <c:pt idx="75">
                  <c:v>2.05E-5</c:v>
                </c:pt>
                <c:pt idx="76">
                  <c:v>2.0E-5</c:v>
                </c:pt>
                <c:pt idx="77">
                  <c:v>1.77E-5</c:v>
                </c:pt>
                <c:pt idx="78">
                  <c:v>1.71E-5</c:v>
                </c:pt>
                <c:pt idx="79">
                  <c:v>1.6E-5</c:v>
                </c:pt>
                <c:pt idx="80">
                  <c:v>1.5E-5</c:v>
                </c:pt>
                <c:pt idx="81">
                  <c:v>1.39E-5</c:v>
                </c:pt>
                <c:pt idx="82">
                  <c:v>1.28E-5</c:v>
                </c:pt>
                <c:pt idx="83">
                  <c:v>1.23E-5</c:v>
                </c:pt>
                <c:pt idx="84">
                  <c:v>1.17E-5</c:v>
                </c:pt>
                <c:pt idx="85">
                  <c:v>6.72E-5</c:v>
                </c:pt>
                <c:pt idx="86">
                  <c:v>6.9E-6</c:v>
                </c:pt>
                <c:pt idx="87">
                  <c:v>1.0E-5</c:v>
                </c:pt>
                <c:pt idx="88">
                  <c:v>1.02E-5</c:v>
                </c:pt>
                <c:pt idx="89">
                  <c:v>9.6E-6</c:v>
                </c:pt>
                <c:pt idx="90">
                  <c:v>9.5E-6</c:v>
                </c:pt>
                <c:pt idx="91">
                  <c:v>9.5E-6</c:v>
                </c:pt>
                <c:pt idx="92">
                  <c:v>9.5E-6</c:v>
                </c:pt>
                <c:pt idx="93">
                  <c:v>9.1E-6</c:v>
                </c:pt>
                <c:pt idx="94">
                  <c:v>9.4E-6</c:v>
                </c:pt>
                <c:pt idx="95">
                  <c:v>8.5E-6</c:v>
                </c:pt>
                <c:pt idx="96">
                  <c:v>9.0E-6</c:v>
                </c:pt>
                <c:pt idx="97">
                  <c:v>2.53E-5</c:v>
                </c:pt>
                <c:pt idx="98">
                  <c:v>1.05E-5</c:v>
                </c:pt>
                <c:pt idx="99">
                  <c:v>1.11E-5</c:v>
                </c:pt>
                <c:pt idx="100">
                  <c:v>1.16E-5</c:v>
                </c:pt>
                <c:pt idx="101">
                  <c:v>1.24E-5</c:v>
                </c:pt>
                <c:pt idx="102">
                  <c:v>1.22E-5</c:v>
                </c:pt>
                <c:pt idx="103">
                  <c:v>1.32E-5</c:v>
                </c:pt>
                <c:pt idx="104">
                  <c:v>1.34E-5</c:v>
                </c:pt>
                <c:pt idx="105">
                  <c:v>1.33E-5</c:v>
                </c:pt>
                <c:pt idx="106">
                  <c:v>1.46E-5</c:v>
                </c:pt>
                <c:pt idx="107">
                  <c:v>1.52E-5</c:v>
                </c:pt>
                <c:pt idx="108">
                  <c:v>1.58E-5</c:v>
                </c:pt>
                <c:pt idx="109">
                  <c:v>1.58E-5</c:v>
                </c:pt>
                <c:pt idx="110">
                  <c:v>1.77E-5</c:v>
                </c:pt>
                <c:pt idx="111">
                  <c:v>1.87E-5</c:v>
                </c:pt>
                <c:pt idx="112">
                  <c:v>1.73E-5</c:v>
                </c:pt>
                <c:pt idx="113">
                  <c:v>1.8E-5</c:v>
                </c:pt>
                <c:pt idx="114">
                  <c:v>3.6E-6</c:v>
                </c:pt>
                <c:pt idx="115">
                  <c:v>2.2E-5</c:v>
                </c:pt>
                <c:pt idx="116">
                  <c:v>2.24E-5</c:v>
                </c:pt>
                <c:pt idx="117">
                  <c:v>2.46E-5</c:v>
                </c:pt>
                <c:pt idx="118">
                  <c:v>2.52E-5</c:v>
                </c:pt>
                <c:pt idx="119">
                  <c:v>2.6E-5</c:v>
                </c:pt>
                <c:pt idx="120">
                  <c:v>2.65E-5</c:v>
                </c:pt>
                <c:pt idx="121">
                  <c:v>2.44E-5</c:v>
                </c:pt>
                <c:pt idx="122">
                  <c:v>2.71E-5</c:v>
                </c:pt>
                <c:pt idx="123">
                  <c:v>2.73E-5</c:v>
                </c:pt>
                <c:pt idx="124">
                  <c:v>2.66E-5</c:v>
                </c:pt>
                <c:pt idx="125">
                  <c:v>2.87E-5</c:v>
                </c:pt>
                <c:pt idx="126">
                  <c:v>2.49E-5</c:v>
                </c:pt>
                <c:pt idx="127">
                  <c:v>2.93E-5</c:v>
                </c:pt>
                <c:pt idx="128">
                  <c:v>7.0E-6</c:v>
                </c:pt>
                <c:pt idx="129">
                  <c:v>3.83E-5</c:v>
                </c:pt>
                <c:pt idx="130">
                  <c:v>6.1E-6</c:v>
                </c:pt>
                <c:pt idx="131">
                  <c:v>5.7E-6</c:v>
                </c:pt>
                <c:pt idx="132">
                  <c:v>5.4E-6</c:v>
                </c:pt>
                <c:pt idx="133">
                  <c:v>2.39E-5</c:v>
                </c:pt>
                <c:pt idx="134">
                  <c:v>2.18E-5</c:v>
                </c:pt>
                <c:pt idx="135">
                  <c:v>2.32E-5</c:v>
                </c:pt>
                <c:pt idx="136">
                  <c:v>2.23E-5</c:v>
                </c:pt>
                <c:pt idx="137">
                  <c:v>2.12E-5</c:v>
                </c:pt>
                <c:pt idx="138">
                  <c:v>2.05E-5</c:v>
                </c:pt>
                <c:pt idx="139">
                  <c:v>1.92E-5</c:v>
                </c:pt>
                <c:pt idx="140">
                  <c:v>1.86E-5</c:v>
                </c:pt>
                <c:pt idx="141">
                  <c:v>1.78E-5</c:v>
                </c:pt>
                <c:pt idx="142">
                  <c:v>1.71E-5</c:v>
                </c:pt>
                <c:pt idx="143">
                  <c:v>1.57E-5</c:v>
                </c:pt>
                <c:pt idx="144">
                  <c:v>1.46E-5</c:v>
                </c:pt>
                <c:pt idx="145">
                  <c:v>1.38E-5</c:v>
                </c:pt>
                <c:pt idx="146">
                  <c:v>1.31E-5</c:v>
                </c:pt>
                <c:pt idx="147">
                  <c:v>1.19E-5</c:v>
                </c:pt>
                <c:pt idx="148">
                  <c:v>5.52E-5</c:v>
                </c:pt>
                <c:pt idx="149">
                  <c:v>8.8E-6</c:v>
                </c:pt>
                <c:pt idx="150">
                  <c:v>1.1E-5</c:v>
                </c:pt>
                <c:pt idx="151">
                  <c:v>1.01E-5</c:v>
                </c:pt>
                <c:pt idx="152">
                  <c:v>9.7E-6</c:v>
                </c:pt>
                <c:pt idx="153">
                  <c:v>1.0E-5</c:v>
                </c:pt>
                <c:pt idx="154">
                  <c:v>1.0E-5</c:v>
                </c:pt>
                <c:pt idx="155">
                  <c:v>9.5E-6</c:v>
                </c:pt>
                <c:pt idx="156">
                  <c:v>9.4E-6</c:v>
                </c:pt>
                <c:pt idx="157">
                  <c:v>9.2E-6</c:v>
                </c:pt>
                <c:pt idx="158">
                  <c:v>9.2E-6</c:v>
                </c:pt>
                <c:pt idx="159">
                  <c:v>9.1E-6</c:v>
                </c:pt>
                <c:pt idx="160">
                  <c:v>9.4E-6</c:v>
                </c:pt>
                <c:pt idx="161">
                  <c:v>2.86E-5</c:v>
                </c:pt>
                <c:pt idx="162">
                  <c:v>1.07E-5</c:v>
                </c:pt>
                <c:pt idx="163">
                  <c:v>1.07E-5</c:v>
                </c:pt>
                <c:pt idx="164">
                  <c:v>1.18E-5</c:v>
                </c:pt>
                <c:pt idx="165">
                  <c:v>1.24E-5</c:v>
                </c:pt>
                <c:pt idx="166">
                  <c:v>1.29E-5</c:v>
                </c:pt>
                <c:pt idx="167">
                  <c:v>1.26E-5</c:v>
                </c:pt>
                <c:pt idx="168">
                  <c:v>1.35E-5</c:v>
                </c:pt>
                <c:pt idx="169">
                  <c:v>1.36E-5</c:v>
                </c:pt>
                <c:pt idx="170">
                  <c:v>1.4E-5</c:v>
                </c:pt>
                <c:pt idx="171">
                  <c:v>1.46E-5</c:v>
                </c:pt>
                <c:pt idx="172">
                  <c:v>1.49E-5</c:v>
                </c:pt>
                <c:pt idx="173">
                  <c:v>1.61E-5</c:v>
                </c:pt>
                <c:pt idx="174">
                  <c:v>1.69E-5</c:v>
                </c:pt>
                <c:pt idx="175">
                  <c:v>1.81E-5</c:v>
                </c:pt>
                <c:pt idx="176">
                  <c:v>1.7E-5</c:v>
                </c:pt>
                <c:pt idx="177">
                  <c:v>1.96E-5</c:v>
                </c:pt>
                <c:pt idx="178">
                  <c:v>4.6E-6</c:v>
                </c:pt>
                <c:pt idx="179">
                  <c:v>2.21E-5</c:v>
                </c:pt>
                <c:pt idx="180">
                  <c:v>2.24E-5</c:v>
                </c:pt>
                <c:pt idx="181">
                  <c:v>2.42E-5</c:v>
                </c:pt>
                <c:pt idx="182">
                  <c:v>2.41E-5</c:v>
                </c:pt>
                <c:pt idx="183">
                  <c:v>2.46E-5</c:v>
                </c:pt>
                <c:pt idx="184">
                  <c:v>2.63E-5</c:v>
                </c:pt>
                <c:pt idx="185">
                  <c:v>2.65E-5</c:v>
                </c:pt>
                <c:pt idx="186">
                  <c:v>2.75E-5</c:v>
                </c:pt>
                <c:pt idx="187">
                  <c:v>2.74E-5</c:v>
                </c:pt>
                <c:pt idx="188">
                  <c:v>2.83E-5</c:v>
                </c:pt>
                <c:pt idx="189">
                  <c:v>2.72E-5</c:v>
                </c:pt>
                <c:pt idx="190">
                  <c:v>2.72E-5</c:v>
                </c:pt>
                <c:pt idx="191">
                  <c:v>2.81E-5</c:v>
                </c:pt>
                <c:pt idx="192">
                  <c:v>2.63E-5</c:v>
                </c:pt>
                <c:pt idx="193">
                  <c:v>6.1E-6</c:v>
                </c:pt>
                <c:pt idx="194">
                  <c:v>5.7E-6</c:v>
                </c:pt>
                <c:pt idx="195">
                  <c:v>5.4E-6</c:v>
                </c:pt>
                <c:pt idx="196">
                  <c:v>2.39E-5</c:v>
                </c:pt>
                <c:pt idx="197">
                  <c:v>2.18E-5</c:v>
                </c:pt>
                <c:pt idx="198">
                  <c:v>2.32E-5</c:v>
                </c:pt>
                <c:pt idx="199">
                  <c:v>2.23E-5</c:v>
                </c:pt>
                <c:pt idx="200">
                  <c:v>2.12E-5</c:v>
                </c:pt>
                <c:pt idx="201">
                  <c:v>2.05E-5</c:v>
                </c:pt>
                <c:pt idx="202">
                  <c:v>1.92E-5</c:v>
                </c:pt>
                <c:pt idx="203">
                  <c:v>1.86E-5</c:v>
                </c:pt>
                <c:pt idx="204">
                  <c:v>1.78E-5</c:v>
                </c:pt>
                <c:pt idx="205">
                  <c:v>1.71E-5</c:v>
                </c:pt>
                <c:pt idx="206">
                  <c:v>1.57E-5</c:v>
                </c:pt>
                <c:pt idx="207">
                  <c:v>1.46E-5</c:v>
                </c:pt>
                <c:pt idx="208">
                  <c:v>1.38E-5</c:v>
                </c:pt>
                <c:pt idx="209">
                  <c:v>1.31E-5</c:v>
                </c:pt>
                <c:pt idx="210">
                  <c:v>1.19E-5</c:v>
                </c:pt>
                <c:pt idx="211">
                  <c:v>5.52E-5</c:v>
                </c:pt>
                <c:pt idx="212">
                  <c:v>8.8E-6</c:v>
                </c:pt>
                <c:pt idx="213">
                  <c:v>1.1E-5</c:v>
                </c:pt>
                <c:pt idx="214">
                  <c:v>1.01E-5</c:v>
                </c:pt>
                <c:pt idx="215">
                  <c:v>9.7E-6</c:v>
                </c:pt>
                <c:pt idx="216">
                  <c:v>1.0E-5</c:v>
                </c:pt>
                <c:pt idx="217">
                  <c:v>1.0E-5</c:v>
                </c:pt>
                <c:pt idx="218">
                  <c:v>9.5E-6</c:v>
                </c:pt>
                <c:pt idx="219">
                  <c:v>9.4E-6</c:v>
                </c:pt>
                <c:pt idx="220">
                  <c:v>9.2E-6</c:v>
                </c:pt>
                <c:pt idx="221">
                  <c:v>9.2E-6</c:v>
                </c:pt>
                <c:pt idx="222">
                  <c:v>9.1E-6</c:v>
                </c:pt>
                <c:pt idx="223">
                  <c:v>9.4E-6</c:v>
                </c:pt>
                <c:pt idx="224">
                  <c:v>2.86E-5</c:v>
                </c:pt>
                <c:pt idx="225">
                  <c:v>1.07E-5</c:v>
                </c:pt>
                <c:pt idx="226">
                  <c:v>1.07E-5</c:v>
                </c:pt>
                <c:pt idx="227">
                  <c:v>1.18E-5</c:v>
                </c:pt>
                <c:pt idx="228">
                  <c:v>1.24E-5</c:v>
                </c:pt>
                <c:pt idx="229">
                  <c:v>1.29E-5</c:v>
                </c:pt>
                <c:pt idx="230">
                  <c:v>1.26E-5</c:v>
                </c:pt>
                <c:pt idx="231">
                  <c:v>1.35E-5</c:v>
                </c:pt>
                <c:pt idx="232">
                  <c:v>1.36E-5</c:v>
                </c:pt>
                <c:pt idx="233">
                  <c:v>1.4E-5</c:v>
                </c:pt>
                <c:pt idx="234">
                  <c:v>1.46E-5</c:v>
                </c:pt>
                <c:pt idx="235">
                  <c:v>1.49E-5</c:v>
                </c:pt>
                <c:pt idx="236">
                  <c:v>1.61E-5</c:v>
                </c:pt>
                <c:pt idx="237">
                  <c:v>1.69E-5</c:v>
                </c:pt>
                <c:pt idx="238">
                  <c:v>1.81E-5</c:v>
                </c:pt>
                <c:pt idx="239">
                  <c:v>1.7E-5</c:v>
                </c:pt>
                <c:pt idx="240">
                  <c:v>1.96E-5</c:v>
                </c:pt>
                <c:pt idx="241">
                  <c:v>4.6E-6</c:v>
                </c:pt>
                <c:pt idx="242">
                  <c:v>2.21E-5</c:v>
                </c:pt>
                <c:pt idx="243">
                  <c:v>2.24E-5</c:v>
                </c:pt>
                <c:pt idx="244">
                  <c:v>2.42E-5</c:v>
                </c:pt>
                <c:pt idx="245">
                  <c:v>2.41E-5</c:v>
                </c:pt>
                <c:pt idx="246">
                  <c:v>2.46E-5</c:v>
                </c:pt>
                <c:pt idx="247">
                  <c:v>2.63E-5</c:v>
                </c:pt>
                <c:pt idx="248">
                  <c:v>2.65E-5</c:v>
                </c:pt>
                <c:pt idx="249">
                  <c:v>2.75E-5</c:v>
                </c:pt>
                <c:pt idx="250">
                  <c:v>2.74E-5</c:v>
                </c:pt>
                <c:pt idx="251">
                  <c:v>2.83E-5</c:v>
                </c:pt>
                <c:pt idx="252">
                  <c:v>2.72E-5</c:v>
                </c:pt>
                <c:pt idx="253">
                  <c:v>2.72E-5</c:v>
                </c:pt>
                <c:pt idx="254">
                  <c:v>2.81E-5</c:v>
                </c:pt>
                <c:pt idx="255">
                  <c:v>2.63E-5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'HVPS09-settling.csv'!$T$1</c:f>
              <c:strCache>
                <c:ptCount val="1"/>
                <c:pt idx="0">
                  <c:v>DEFA_45_interp</c:v>
                </c:pt>
              </c:strCache>
            </c:strRef>
          </c:tx>
          <c:marker>
            <c:symbol val="none"/>
          </c:marker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'HVPS09-settling.csv'!$T$2:$T$257</c:f>
              <c:numCache>
                <c:formatCode>General</c:formatCode>
                <c:ptCount val="256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0.0</c:v>
                </c:pt>
                <c:pt idx="4">
                  <c:v>0.0</c:v>
                </c:pt>
                <c:pt idx="5">
                  <c:v>0.0</c:v>
                </c:pt>
                <c:pt idx="6">
                  <c:v>0.0</c:v>
                </c:pt>
                <c:pt idx="7">
                  <c:v>0.0</c:v>
                </c:pt>
                <c:pt idx="8">
                  <c:v>0.0</c:v>
                </c:pt>
                <c:pt idx="9">
                  <c:v>0.0</c:v>
                </c:pt>
                <c:pt idx="10">
                  <c:v>0.0</c:v>
                </c:pt>
                <c:pt idx="11">
                  <c:v>0.0</c:v>
                </c:pt>
                <c:pt idx="12">
                  <c:v>0.0</c:v>
                </c:pt>
                <c:pt idx="13">
                  <c:v>0.0</c:v>
                </c:pt>
                <c:pt idx="14">
                  <c:v>0.0</c:v>
                </c:pt>
                <c:pt idx="15">
                  <c:v>0.0</c:v>
                </c:pt>
                <c:pt idx="16">
                  <c:v>0.0</c:v>
                </c:pt>
                <c:pt idx="17">
                  <c:v>0.0</c:v>
                </c:pt>
                <c:pt idx="18">
                  <c:v>0.0</c:v>
                </c:pt>
                <c:pt idx="19">
                  <c:v>0.0</c:v>
                </c:pt>
                <c:pt idx="20">
                  <c:v>0.0</c:v>
                </c:pt>
                <c:pt idx="21">
                  <c:v>0.0</c:v>
                </c:pt>
                <c:pt idx="22">
                  <c:v>0.0</c:v>
                </c:pt>
                <c:pt idx="23">
                  <c:v>0.0</c:v>
                </c:pt>
                <c:pt idx="24">
                  <c:v>0.0</c:v>
                </c:pt>
                <c:pt idx="25">
                  <c:v>0.0</c:v>
                </c:pt>
                <c:pt idx="26">
                  <c:v>0.0</c:v>
                </c:pt>
                <c:pt idx="27">
                  <c:v>0.0</c:v>
                </c:pt>
                <c:pt idx="28">
                  <c:v>0.0</c:v>
                </c:pt>
                <c:pt idx="29">
                  <c:v>0.0</c:v>
                </c:pt>
                <c:pt idx="30">
                  <c:v>0.0</c:v>
                </c:pt>
                <c:pt idx="31">
                  <c:v>0.0</c:v>
                </c:pt>
                <c:pt idx="32">
                  <c:v>0.0</c:v>
                </c:pt>
                <c:pt idx="33">
                  <c:v>0.0</c:v>
                </c:pt>
                <c:pt idx="34">
                  <c:v>0.0</c:v>
                </c:pt>
                <c:pt idx="35">
                  <c:v>0.0</c:v>
                </c:pt>
                <c:pt idx="36">
                  <c:v>0.0</c:v>
                </c:pt>
                <c:pt idx="37">
                  <c:v>0.0</c:v>
                </c:pt>
                <c:pt idx="38">
                  <c:v>0.0</c:v>
                </c:pt>
                <c:pt idx="39">
                  <c:v>0.0</c:v>
                </c:pt>
                <c:pt idx="40">
                  <c:v>0.0</c:v>
                </c:pt>
                <c:pt idx="41">
                  <c:v>0.0</c:v>
                </c:pt>
                <c:pt idx="42">
                  <c:v>0.0</c:v>
                </c:pt>
                <c:pt idx="43">
                  <c:v>0.0</c:v>
                </c:pt>
                <c:pt idx="44">
                  <c:v>0.0</c:v>
                </c:pt>
                <c:pt idx="45">
                  <c:v>0.0</c:v>
                </c:pt>
                <c:pt idx="46">
                  <c:v>0.0</c:v>
                </c:pt>
                <c:pt idx="47">
                  <c:v>0.0</c:v>
                </c:pt>
                <c:pt idx="48">
                  <c:v>0.0</c:v>
                </c:pt>
                <c:pt idx="49">
                  <c:v>0.0</c:v>
                </c:pt>
                <c:pt idx="50">
                  <c:v>0.0</c:v>
                </c:pt>
                <c:pt idx="51">
                  <c:v>0.0</c:v>
                </c:pt>
                <c:pt idx="52">
                  <c:v>0.0</c:v>
                </c:pt>
                <c:pt idx="53">
                  <c:v>0.0</c:v>
                </c:pt>
                <c:pt idx="54">
                  <c:v>0.0</c:v>
                </c:pt>
                <c:pt idx="55">
                  <c:v>0.0</c:v>
                </c:pt>
                <c:pt idx="56">
                  <c:v>0.0</c:v>
                </c:pt>
                <c:pt idx="57">
                  <c:v>0.0</c:v>
                </c:pt>
                <c:pt idx="58">
                  <c:v>0.0</c:v>
                </c:pt>
                <c:pt idx="59">
                  <c:v>0.0</c:v>
                </c:pt>
                <c:pt idx="60">
                  <c:v>0.0</c:v>
                </c:pt>
                <c:pt idx="61">
                  <c:v>0.0</c:v>
                </c:pt>
                <c:pt idx="62">
                  <c:v>0.0</c:v>
                </c:pt>
                <c:pt idx="63">
                  <c:v>0.0</c:v>
                </c:pt>
                <c:pt idx="64">
                  <c:v>0.0</c:v>
                </c:pt>
                <c:pt idx="65" formatCode="0.00E+00">
                  <c:v>2.2E-5</c:v>
                </c:pt>
                <c:pt idx="66" formatCode="0.00E+00">
                  <c:v>2.2E-5</c:v>
                </c:pt>
                <c:pt idx="67" formatCode="0.00E+00">
                  <c:v>2.14999999999999E-5</c:v>
                </c:pt>
                <c:pt idx="68" formatCode="0.00E+00">
                  <c:v>2.14999999999999E-5</c:v>
                </c:pt>
                <c:pt idx="69" formatCode="0.00E+00">
                  <c:v>2.14999999999999E-5</c:v>
                </c:pt>
                <c:pt idx="70" formatCode="0.00E+00">
                  <c:v>2.14999999999999E-5</c:v>
                </c:pt>
                <c:pt idx="71" formatCode="0.00E+00">
                  <c:v>2.1E-5</c:v>
                </c:pt>
                <c:pt idx="72" formatCode="0.00E+00">
                  <c:v>2.1E-5</c:v>
                </c:pt>
                <c:pt idx="73" formatCode="0.00E+00">
                  <c:v>2.05E-5</c:v>
                </c:pt>
                <c:pt idx="74" formatCode="0.00E+00">
                  <c:v>1.99999999999999E-5</c:v>
                </c:pt>
                <c:pt idx="75" formatCode="0.00E+00">
                  <c:v>1.95E-5</c:v>
                </c:pt>
                <c:pt idx="76" formatCode="0.00E+00">
                  <c:v>1.85E-5</c:v>
                </c:pt>
                <c:pt idx="77" formatCode="0.00E+00">
                  <c:v>1.8E-5</c:v>
                </c:pt>
                <c:pt idx="78" formatCode="0.00E+00">
                  <c:v>1.64999999999999E-5</c:v>
                </c:pt>
                <c:pt idx="79" formatCode="0.00E+00">
                  <c:v>1.55E-5</c:v>
                </c:pt>
                <c:pt idx="80" formatCode="0.00E+00">
                  <c:v>1.4E-5</c:v>
                </c:pt>
                <c:pt idx="81" formatCode="0.00E+00">
                  <c:v>1.3E-5</c:v>
                </c:pt>
                <c:pt idx="82" formatCode="0.00E+00">
                  <c:v>1.15E-5</c:v>
                </c:pt>
                <c:pt idx="83" formatCode="0.00E+00">
                  <c:v>1.1E-5</c:v>
                </c:pt>
                <c:pt idx="84" formatCode="0.00E+00">
                  <c:v>1.2E-5</c:v>
                </c:pt>
                <c:pt idx="85">
                  <c:v>0.000120499999999999</c:v>
                </c:pt>
                <c:pt idx="86" formatCode="0.00E+00">
                  <c:v>9.0E-6</c:v>
                </c:pt>
                <c:pt idx="87" formatCode="0.00E+00">
                  <c:v>9.0E-6</c:v>
                </c:pt>
                <c:pt idx="88" formatCode="0.00E+00">
                  <c:v>9.0E-6</c:v>
                </c:pt>
                <c:pt idx="89" formatCode="0.00E+00">
                  <c:v>9.0E-6</c:v>
                </c:pt>
                <c:pt idx="90" formatCode="0.00E+00">
                  <c:v>9.49999999999999E-6</c:v>
                </c:pt>
                <c:pt idx="91" formatCode="0.00E+00">
                  <c:v>9.49999999999999E-6</c:v>
                </c:pt>
                <c:pt idx="92" formatCode="0.00E+00">
                  <c:v>9.49999999999999E-6</c:v>
                </c:pt>
                <c:pt idx="93" formatCode="0.00E+00">
                  <c:v>9.49999999999999E-6</c:v>
                </c:pt>
                <c:pt idx="94" formatCode="0.00E+00">
                  <c:v>9.49999999999999E-6</c:v>
                </c:pt>
                <c:pt idx="95" formatCode="0.00E+00">
                  <c:v>9.0E-6</c:v>
                </c:pt>
                <c:pt idx="96" formatCode="0.00E+00">
                  <c:v>8.5E-6</c:v>
                </c:pt>
                <c:pt idx="97" formatCode="0.00E+00">
                  <c:v>2.35E-5</c:v>
                </c:pt>
                <c:pt idx="98" formatCode="0.00E+00">
                  <c:v>1.1E-5</c:v>
                </c:pt>
                <c:pt idx="99" formatCode="0.00E+00">
                  <c:v>1.05E-5</c:v>
                </c:pt>
                <c:pt idx="100" formatCode="0.00E+00">
                  <c:v>1.1E-5</c:v>
                </c:pt>
                <c:pt idx="101" formatCode="0.00E+00">
                  <c:v>1.15E-5</c:v>
                </c:pt>
                <c:pt idx="102" formatCode="0.00E+00">
                  <c:v>1.24999999999999E-5</c:v>
                </c:pt>
                <c:pt idx="103" formatCode="0.00E+00">
                  <c:v>1.3E-5</c:v>
                </c:pt>
                <c:pt idx="104" formatCode="0.00E+00">
                  <c:v>1.4E-5</c:v>
                </c:pt>
                <c:pt idx="105" formatCode="0.00E+00">
                  <c:v>1.45E-5</c:v>
                </c:pt>
                <c:pt idx="106" formatCode="0.00E+00">
                  <c:v>1.49999999999999E-5</c:v>
                </c:pt>
                <c:pt idx="107" formatCode="0.00E+00">
                  <c:v>1.55E-5</c:v>
                </c:pt>
                <c:pt idx="108" formatCode="0.00E+00">
                  <c:v>1.55E-5</c:v>
                </c:pt>
                <c:pt idx="109" formatCode="0.00E+00">
                  <c:v>1.6E-5</c:v>
                </c:pt>
                <c:pt idx="110" formatCode="0.00E+00">
                  <c:v>1.6E-5</c:v>
                </c:pt>
                <c:pt idx="111" formatCode="0.00E+00">
                  <c:v>1.64999999999999E-5</c:v>
                </c:pt>
                <c:pt idx="112" formatCode="0.00E+00">
                  <c:v>1.64999999999999E-5</c:v>
                </c:pt>
                <c:pt idx="113" formatCode="0.00E+00">
                  <c:v>1.64999999999999E-5</c:v>
                </c:pt>
                <c:pt idx="114" formatCode="0.00E+00">
                  <c:v>1.64999999999999E-5</c:v>
                </c:pt>
                <c:pt idx="115" formatCode="0.00E+00">
                  <c:v>4.05E-5</c:v>
                </c:pt>
                <c:pt idx="116" formatCode="0.00E+00">
                  <c:v>2.2E-5</c:v>
                </c:pt>
                <c:pt idx="117" formatCode="0.00E+00">
                  <c:v>2.3E-5</c:v>
                </c:pt>
                <c:pt idx="118" formatCode="0.00E+00">
                  <c:v>2.4E-5</c:v>
                </c:pt>
                <c:pt idx="119" formatCode="0.00E+00">
                  <c:v>2.45E-5</c:v>
                </c:pt>
                <c:pt idx="120" formatCode="0.00E+00">
                  <c:v>2.49999999999999E-5</c:v>
                </c:pt>
                <c:pt idx="121" formatCode="0.00E+00">
                  <c:v>2.55E-5</c:v>
                </c:pt>
                <c:pt idx="122" formatCode="0.00E+00">
                  <c:v>2.6E-5</c:v>
                </c:pt>
                <c:pt idx="123" formatCode="0.00E+00">
                  <c:v>2.6E-5</c:v>
                </c:pt>
                <c:pt idx="124" formatCode="0.00E+00">
                  <c:v>2.65E-5</c:v>
                </c:pt>
                <c:pt idx="125" formatCode="0.00E+00">
                  <c:v>2.65E-5</c:v>
                </c:pt>
                <c:pt idx="126" formatCode="0.00E+00">
                  <c:v>2.65E-5</c:v>
                </c:pt>
                <c:pt idx="127" formatCode="0.00E+00">
                  <c:v>2.65E-5</c:v>
                </c:pt>
                <c:pt idx="128" formatCode="0.00E+00">
                  <c:v>2.65E-5</c:v>
                </c:pt>
                <c:pt idx="129" formatCode="0.00E+00">
                  <c:v>2.65E-5</c:v>
                </c:pt>
                <c:pt idx="130">
                  <c:v>0.0</c:v>
                </c:pt>
                <c:pt idx="131">
                  <c:v>0.0</c:v>
                </c:pt>
                <c:pt idx="132">
                  <c:v>0.0</c:v>
                </c:pt>
                <c:pt idx="133">
                  <c:v>0.0</c:v>
                </c:pt>
                <c:pt idx="134">
                  <c:v>0.0</c:v>
                </c:pt>
                <c:pt idx="135">
                  <c:v>0.0</c:v>
                </c:pt>
                <c:pt idx="136">
                  <c:v>0.0</c:v>
                </c:pt>
                <c:pt idx="137">
                  <c:v>0.0</c:v>
                </c:pt>
                <c:pt idx="138">
                  <c:v>0.0</c:v>
                </c:pt>
                <c:pt idx="139">
                  <c:v>0.0</c:v>
                </c:pt>
                <c:pt idx="140">
                  <c:v>0.0</c:v>
                </c:pt>
                <c:pt idx="141">
                  <c:v>0.0</c:v>
                </c:pt>
                <c:pt idx="142">
                  <c:v>0.0</c:v>
                </c:pt>
                <c:pt idx="143">
                  <c:v>0.0</c:v>
                </c:pt>
                <c:pt idx="144">
                  <c:v>0.0</c:v>
                </c:pt>
                <c:pt idx="145">
                  <c:v>0.0</c:v>
                </c:pt>
                <c:pt idx="146">
                  <c:v>0.0</c:v>
                </c:pt>
                <c:pt idx="147">
                  <c:v>0.0</c:v>
                </c:pt>
                <c:pt idx="148">
                  <c:v>0.0</c:v>
                </c:pt>
                <c:pt idx="149">
                  <c:v>0.0</c:v>
                </c:pt>
                <c:pt idx="150">
                  <c:v>0.0</c:v>
                </c:pt>
                <c:pt idx="151">
                  <c:v>0.0</c:v>
                </c:pt>
                <c:pt idx="152">
                  <c:v>0.0</c:v>
                </c:pt>
                <c:pt idx="153">
                  <c:v>0.0</c:v>
                </c:pt>
                <c:pt idx="154">
                  <c:v>0.0</c:v>
                </c:pt>
                <c:pt idx="155">
                  <c:v>0.0</c:v>
                </c:pt>
                <c:pt idx="156">
                  <c:v>0.0</c:v>
                </c:pt>
                <c:pt idx="157">
                  <c:v>0.0</c:v>
                </c:pt>
                <c:pt idx="158">
                  <c:v>0.0</c:v>
                </c:pt>
                <c:pt idx="159">
                  <c:v>0.0</c:v>
                </c:pt>
                <c:pt idx="160">
                  <c:v>0.0</c:v>
                </c:pt>
                <c:pt idx="161">
                  <c:v>0.0</c:v>
                </c:pt>
                <c:pt idx="162">
                  <c:v>0.0</c:v>
                </c:pt>
                <c:pt idx="163">
                  <c:v>0.0</c:v>
                </c:pt>
                <c:pt idx="164">
                  <c:v>0.0</c:v>
                </c:pt>
                <c:pt idx="165">
                  <c:v>0.0</c:v>
                </c:pt>
                <c:pt idx="166">
                  <c:v>0.0</c:v>
                </c:pt>
                <c:pt idx="167">
                  <c:v>0.0</c:v>
                </c:pt>
                <c:pt idx="168">
                  <c:v>0.0</c:v>
                </c:pt>
                <c:pt idx="169">
                  <c:v>0.0</c:v>
                </c:pt>
                <c:pt idx="170">
                  <c:v>0.0</c:v>
                </c:pt>
                <c:pt idx="171">
                  <c:v>0.0</c:v>
                </c:pt>
                <c:pt idx="172">
                  <c:v>0.0</c:v>
                </c:pt>
                <c:pt idx="173">
                  <c:v>0.0</c:v>
                </c:pt>
                <c:pt idx="174">
                  <c:v>0.0</c:v>
                </c:pt>
                <c:pt idx="175">
                  <c:v>0.0</c:v>
                </c:pt>
                <c:pt idx="176">
                  <c:v>0.0</c:v>
                </c:pt>
                <c:pt idx="177">
                  <c:v>0.0</c:v>
                </c:pt>
                <c:pt idx="178">
                  <c:v>0.0</c:v>
                </c:pt>
                <c:pt idx="179">
                  <c:v>0.0</c:v>
                </c:pt>
                <c:pt idx="180">
                  <c:v>0.0</c:v>
                </c:pt>
                <c:pt idx="181">
                  <c:v>0.0</c:v>
                </c:pt>
                <c:pt idx="182">
                  <c:v>0.0</c:v>
                </c:pt>
                <c:pt idx="183">
                  <c:v>0.0</c:v>
                </c:pt>
                <c:pt idx="184">
                  <c:v>0.0</c:v>
                </c:pt>
                <c:pt idx="185">
                  <c:v>0.0</c:v>
                </c:pt>
                <c:pt idx="186">
                  <c:v>0.0</c:v>
                </c:pt>
                <c:pt idx="187">
                  <c:v>0.0</c:v>
                </c:pt>
                <c:pt idx="188">
                  <c:v>0.0</c:v>
                </c:pt>
                <c:pt idx="189">
                  <c:v>0.0</c:v>
                </c:pt>
                <c:pt idx="190">
                  <c:v>0.0</c:v>
                </c:pt>
                <c:pt idx="191">
                  <c:v>0.0</c:v>
                </c:pt>
                <c:pt idx="192">
                  <c:v>0.0</c:v>
                </c:pt>
                <c:pt idx="193" formatCode="0.00E+00">
                  <c:v>2.2E-5</c:v>
                </c:pt>
                <c:pt idx="194" formatCode="0.00E+00">
                  <c:v>2.2E-5</c:v>
                </c:pt>
                <c:pt idx="195" formatCode="0.00E+00">
                  <c:v>2.2E-5</c:v>
                </c:pt>
                <c:pt idx="196" formatCode="0.00E+00">
                  <c:v>2.14999999999999E-5</c:v>
                </c:pt>
                <c:pt idx="197" formatCode="0.00E+00">
                  <c:v>2.14999999999999E-5</c:v>
                </c:pt>
                <c:pt idx="198" formatCode="0.00E+00">
                  <c:v>2.1E-5</c:v>
                </c:pt>
                <c:pt idx="199" formatCode="0.00E+00">
                  <c:v>2.1E-5</c:v>
                </c:pt>
                <c:pt idx="200" formatCode="0.00E+00">
                  <c:v>2.05E-5</c:v>
                </c:pt>
                <c:pt idx="201" formatCode="0.00E+00">
                  <c:v>1.99999999999999E-5</c:v>
                </c:pt>
                <c:pt idx="202" formatCode="0.00E+00">
                  <c:v>1.89999999999999E-5</c:v>
                </c:pt>
                <c:pt idx="203" formatCode="0.00E+00">
                  <c:v>1.85E-5</c:v>
                </c:pt>
                <c:pt idx="204" formatCode="0.00E+00">
                  <c:v>1.75E-5</c:v>
                </c:pt>
                <c:pt idx="205" formatCode="0.00E+00">
                  <c:v>1.64999999999999E-5</c:v>
                </c:pt>
                <c:pt idx="206" formatCode="0.00E+00">
                  <c:v>1.49999999999999E-5</c:v>
                </c:pt>
                <c:pt idx="207" formatCode="0.00E+00">
                  <c:v>1.35E-5</c:v>
                </c:pt>
                <c:pt idx="208" formatCode="0.00E+00">
                  <c:v>1.24999999999999E-5</c:v>
                </c:pt>
                <c:pt idx="209" formatCode="0.00E+00">
                  <c:v>1.15E-5</c:v>
                </c:pt>
                <c:pt idx="210">
                  <c:v>0.000120499999999999</c:v>
                </c:pt>
                <c:pt idx="211" formatCode="0.00E+00">
                  <c:v>1.0E-5</c:v>
                </c:pt>
                <c:pt idx="212" formatCode="0.00E+00">
                  <c:v>1.0E-5</c:v>
                </c:pt>
                <c:pt idx="213" formatCode="0.00E+00">
                  <c:v>1.0E-5</c:v>
                </c:pt>
                <c:pt idx="214" formatCode="0.00E+00">
                  <c:v>1.0E-5</c:v>
                </c:pt>
                <c:pt idx="215" formatCode="0.00E+00">
                  <c:v>1.0E-5</c:v>
                </c:pt>
                <c:pt idx="216" formatCode="0.00E+00">
                  <c:v>9.49999999999999E-6</c:v>
                </c:pt>
                <c:pt idx="217" formatCode="0.00E+00">
                  <c:v>9.49999999999999E-6</c:v>
                </c:pt>
                <c:pt idx="218" formatCode="0.00E+00">
                  <c:v>9.49999999999999E-6</c:v>
                </c:pt>
                <c:pt idx="219" formatCode="0.00E+00">
                  <c:v>9.49999999999999E-6</c:v>
                </c:pt>
                <c:pt idx="220" formatCode="0.00E+00">
                  <c:v>9.49999999999999E-6</c:v>
                </c:pt>
                <c:pt idx="221" formatCode="0.00E+00">
                  <c:v>9.49999999999999E-6</c:v>
                </c:pt>
                <c:pt idx="222" formatCode="0.00E+00">
                  <c:v>9.49999999999999E-6</c:v>
                </c:pt>
                <c:pt idx="223" formatCode="0.00E+00">
                  <c:v>9.49999999999999E-6</c:v>
                </c:pt>
                <c:pt idx="224" formatCode="0.00E+00">
                  <c:v>2.7E-5</c:v>
                </c:pt>
                <c:pt idx="225" formatCode="0.00E+00">
                  <c:v>1.1E-5</c:v>
                </c:pt>
                <c:pt idx="226" formatCode="0.00E+00">
                  <c:v>1.05E-5</c:v>
                </c:pt>
                <c:pt idx="227" formatCode="0.00E+00">
                  <c:v>1.1E-5</c:v>
                </c:pt>
                <c:pt idx="228" formatCode="0.00E+00">
                  <c:v>1.15E-5</c:v>
                </c:pt>
                <c:pt idx="229" formatCode="0.00E+00">
                  <c:v>1.24999999999999E-5</c:v>
                </c:pt>
                <c:pt idx="230" formatCode="0.00E+00">
                  <c:v>1.3E-5</c:v>
                </c:pt>
                <c:pt idx="231" formatCode="0.00E+00">
                  <c:v>1.4E-5</c:v>
                </c:pt>
                <c:pt idx="232" formatCode="0.00E+00">
                  <c:v>1.45E-5</c:v>
                </c:pt>
                <c:pt idx="233" formatCode="0.00E+00">
                  <c:v>1.49999999999999E-5</c:v>
                </c:pt>
                <c:pt idx="234" formatCode="0.00E+00">
                  <c:v>1.55E-5</c:v>
                </c:pt>
                <c:pt idx="235" formatCode="0.00E+00">
                  <c:v>1.55E-5</c:v>
                </c:pt>
                <c:pt idx="236" formatCode="0.00E+00">
                  <c:v>1.6E-5</c:v>
                </c:pt>
                <c:pt idx="237" formatCode="0.00E+00">
                  <c:v>1.6E-5</c:v>
                </c:pt>
                <c:pt idx="238" formatCode="0.00E+00">
                  <c:v>1.6E-5</c:v>
                </c:pt>
                <c:pt idx="239" formatCode="0.00E+00">
                  <c:v>1.64999999999999E-5</c:v>
                </c:pt>
                <c:pt idx="240" formatCode="0.00E+00">
                  <c:v>1.64999999999999E-5</c:v>
                </c:pt>
                <c:pt idx="241" formatCode="0.00E+00">
                  <c:v>1.64999999999999E-5</c:v>
                </c:pt>
                <c:pt idx="242" formatCode="0.00E+00">
                  <c:v>4.05E-5</c:v>
                </c:pt>
                <c:pt idx="243" formatCode="0.00E+00">
                  <c:v>2.14999999999999E-5</c:v>
                </c:pt>
                <c:pt idx="244" formatCode="0.00E+00">
                  <c:v>2.24999999999999E-5</c:v>
                </c:pt>
                <c:pt idx="245" formatCode="0.00E+00">
                  <c:v>2.35E-5</c:v>
                </c:pt>
                <c:pt idx="246" formatCode="0.00E+00">
                  <c:v>2.45E-5</c:v>
                </c:pt>
                <c:pt idx="247" formatCode="0.00E+00">
                  <c:v>2.49999999999999E-5</c:v>
                </c:pt>
                <c:pt idx="248" formatCode="0.00E+00">
                  <c:v>2.55E-5</c:v>
                </c:pt>
                <c:pt idx="249" formatCode="0.00E+00">
                  <c:v>2.6E-5</c:v>
                </c:pt>
                <c:pt idx="250" formatCode="0.00E+00">
                  <c:v>2.65E-5</c:v>
                </c:pt>
                <c:pt idx="251" formatCode="0.00E+00">
                  <c:v>2.65E-5</c:v>
                </c:pt>
                <c:pt idx="252" formatCode="0.00E+00">
                  <c:v>2.65E-5</c:v>
                </c:pt>
                <c:pt idx="253" formatCode="0.00E+00">
                  <c:v>2.7E-5</c:v>
                </c:pt>
                <c:pt idx="254" formatCode="0.00E+00">
                  <c:v>2.7E-5</c:v>
                </c:pt>
                <c:pt idx="255" formatCode="0.00E+00">
                  <c:v>2.7E-5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3359608"/>
        <c:axId val="-2147355032"/>
      </c:scatterChart>
      <c:scatterChart>
        <c:scatterStyle val="lineMarker"/>
        <c:varyColors val="0"/>
        <c:ser>
          <c:idx val="4"/>
          <c:order val="4"/>
          <c:tx>
            <c:v>Voltage</c:v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'HVPS09-settling.csv'!$D$2:$D$257</c:f>
              <c:numCache>
                <c:formatCode>General</c:formatCode>
                <c:ptCount val="256"/>
                <c:pt idx="0">
                  <c:v>0.44</c:v>
                </c:pt>
                <c:pt idx="1">
                  <c:v>0.57</c:v>
                </c:pt>
                <c:pt idx="2">
                  <c:v>0.73</c:v>
                </c:pt>
                <c:pt idx="3">
                  <c:v>0.93</c:v>
                </c:pt>
                <c:pt idx="4">
                  <c:v>1.2</c:v>
                </c:pt>
                <c:pt idx="5">
                  <c:v>1.53</c:v>
                </c:pt>
                <c:pt idx="6">
                  <c:v>1.97</c:v>
                </c:pt>
                <c:pt idx="7">
                  <c:v>2.52</c:v>
                </c:pt>
                <c:pt idx="8">
                  <c:v>3.23</c:v>
                </c:pt>
                <c:pt idx="9">
                  <c:v>4.14</c:v>
                </c:pt>
                <c:pt idx="10">
                  <c:v>5.31</c:v>
                </c:pt>
                <c:pt idx="11">
                  <c:v>6.8</c:v>
                </c:pt>
                <c:pt idx="12">
                  <c:v>8.720000000000001</c:v>
                </c:pt>
                <c:pt idx="13">
                  <c:v>11.18</c:v>
                </c:pt>
                <c:pt idx="14">
                  <c:v>14.33</c:v>
                </c:pt>
                <c:pt idx="15">
                  <c:v>18.37</c:v>
                </c:pt>
                <c:pt idx="16">
                  <c:v>23.54</c:v>
                </c:pt>
                <c:pt idx="17">
                  <c:v>30.17</c:v>
                </c:pt>
                <c:pt idx="18">
                  <c:v>38.68</c:v>
                </c:pt>
                <c:pt idx="19">
                  <c:v>49.58</c:v>
                </c:pt>
                <c:pt idx="20">
                  <c:v>63.55</c:v>
                </c:pt>
                <c:pt idx="21">
                  <c:v>81.46</c:v>
                </c:pt>
                <c:pt idx="22">
                  <c:v>104.42</c:v>
                </c:pt>
                <c:pt idx="23">
                  <c:v>133.84</c:v>
                </c:pt>
                <c:pt idx="24">
                  <c:v>171.56</c:v>
                </c:pt>
                <c:pt idx="25">
                  <c:v>219.91</c:v>
                </c:pt>
                <c:pt idx="26">
                  <c:v>281.89</c:v>
                </c:pt>
                <c:pt idx="27">
                  <c:v>361.33</c:v>
                </c:pt>
                <c:pt idx="28">
                  <c:v>463.16</c:v>
                </c:pt>
                <c:pt idx="29">
                  <c:v>593.69</c:v>
                </c:pt>
                <c:pt idx="30">
                  <c:v>761.01</c:v>
                </c:pt>
                <c:pt idx="31">
                  <c:v>975.47</c:v>
                </c:pt>
                <c:pt idx="32">
                  <c:v>2926.42</c:v>
                </c:pt>
                <c:pt idx="33">
                  <c:v>2283.02</c:v>
                </c:pt>
                <c:pt idx="34">
                  <c:v>1781.08</c:v>
                </c:pt>
                <c:pt idx="35">
                  <c:v>1389.49</c:v>
                </c:pt>
                <c:pt idx="36">
                  <c:v>1084.0</c:v>
                </c:pt>
                <c:pt idx="37">
                  <c:v>845.67</c:v>
                </c:pt>
                <c:pt idx="38">
                  <c:v>659.74</c:v>
                </c:pt>
                <c:pt idx="39">
                  <c:v>514.69</c:v>
                </c:pt>
                <c:pt idx="40">
                  <c:v>401.53</c:v>
                </c:pt>
                <c:pt idx="41">
                  <c:v>313.25</c:v>
                </c:pt>
                <c:pt idx="42">
                  <c:v>244.38</c:v>
                </c:pt>
                <c:pt idx="43">
                  <c:v>190.65</c:v>
                </c:pt>
                <c:pt idx="44">
                  <c:v>148.74</c:v>
                </c:pt>
                <c:pt idx="45">
                  <c:v>116.03</c:v>
                </c:pt>
                <c:pt idx="46">
                  <c:v>90.52</c:v>
                </c:pt>
                <c:pt idx="47">
                  <c:v>70.62</c:v>
                </c:pt>
                <c:pt idx="48">
                  <c:v>55.09</c:v>
                </c:pt>
                <c:pt idx="49">
                  <c:v>42.98</c:v>
                </c:pt>
                <c:pt idx="50">
                  <c:v>33.53</c:v>
                </c:pt>
                <c:pt idx="51">
                  <c:v>26.16</c:v>
                </c:pt>
                <c:pt idx="52">
                  <c:v>20.41</c:v>
                </c:pt>
                <c:pt idx="53">
                  <c:v>15.92</c:v>
                </c:pt>
                <c:pt idx="54">
                  <c:v>12.42</c:v>
                </c:pt>
                <c:pt idx="55">
                  <c:v>9.69</c:v>
                </c:pt>
                <c:pt idx="56">
                  <c:v>7.56</c:v>
                </c:pt>
                <c:pt idx="57">
                  <c:v>5.9</c:v>
                </c:pt>
                <c:pt idx="58">
                  <c:v>4.6</c:v>
                </c:pt>
                <c:pt idx="59">
                  <c:v>3.59</c:v>
                </c:pt>
                <c:pt idx="60">
                  <c:v>2.8</c:v>
                </c:pt>
                <c:pt idx="61">
                  <c:v>2.19</c:v>
                </c:pt>
                <c:pt idx="62">
                  <c:v>1.7</c:v>
                </c:pt>
                <c:pt idx="63">
                  <c:v>1.33</c:v>
                </c:pt>
                <c:pt idx="64">
                  <c:v>0.5</c:v>
                </c:pt>
                <c:pt idx="65">
                  <c:v>0.44</c:v>
                </c:pt>
                <c:pt idx="66">
                  <c:v>0.57</c:v>
                </c:pt>
                <c:pt idx="67">
                  <c:v>0.73</c:v>
                </c:pt>
                <c:pt idx="68">
                  <c:v>0.93</c:v>
                </c:pt>
                <c:pt idx="69">
                  <c:v>1.2</c:v>
                </c:pt>
                <c:pt idx="70">
                  <c:v>1.53</c:v>
                </c:pt>
                <c:pt idx="71">
                  <c:v>1.97</c:v>
                </c:pt>
                <c:pt idx="72">
                  <c:v>2.52</c:v>
                </c:pt>
                <c:pt idx="73">
                  <c:v>3.23</c:v>
                </c:pt>
                <c:pt idx="74">
                  <c:v>4.14</c:v>
                </c:pt>
                <c:pt idx="75">
                  <c:v>5.31</c:v>
                </c:pt>
                <c:pt idx="76">
                  <c:v>6.8</c:v>
                </c:pt>
                <c:pt idx="77">
                  <c:v>8.720000000000001</c:v>
                </c:pt>
                <c:pt idx="78">
                  <c:v>11.18</c:v>
                </c:pt>
                <c:pt idx="79">
                  <c:v>14.33</c:v>
                </c:pt>
                <c:pt idx="80">
                  <c:v>18.37</c:v>
                </c:pt>
                <c:pt idx="81">
                  <c:v>23.54</c:v>
                </c:pt>
                <c:pt idx="82">
                  <c:v>30.17</c:v>
                </c:pt>
                <c:pt idx="83">
                  <c:v>38.68</c:v>
                </c:pt>
                <c:pt idx="84">
                  <c:v>49.58</c:v>
                </c:pt>
                <c:pt idx="85">
                  <c:v>63.55</c:v>
                </c:pt>
                <c:pt idx="86">
                  <c:v>81.46</c:v>
                </c:pt>
                <c:pt idx="87">
                  <c:v>104.42</c:v>
                </c:pt>
                <c:pt idx="88">
                  <c:v>133.84</c:v>
                </c:pt>
                <c:pt idx="89">
                  <c:v>171.56</c:v>
                </c:pt>
                <c:pt idx="90">
                  <c:v>219.91</c:v>
                </c:pt>
                <c:pt idx="91">
                  <c:v>281.89</c:v>
                </c:pt>
                <c:pt idx="92">
                  <c:v>361.33</c:v>
                </c:pt>
                <c:pt idx="93">
                  <c:v>463.16</c:v>
                </c:pt>
                <c:pt idx="94">
                  <c:v>593.69</c:v>
                </c:pt>
                <c:pt idx="95">
                  <c:v>761.01</c:v>
                </c:pt>
                <c:pt idx="96">
                  <c:v>975.47</c:v>
                </c:pt>
                <c:pt idx="97">
                  <c:v>2926.42</c:v>
                </c:pt>
                <c:pt idx="98">
                  <c:v>2283.02</c:v>
                </c:pt>
                <c:pt idx="99">
                  <c:v>1781.08</c:v>
                </c:pt>
                <c:pt idx="100">
                  <c:v>1389.49</c:v>
                </c:pt>
                <c:pt idx="101">
                  <c:v>1084.0</c:v>
                </c:pt>
                <c:pt idx="102">
                  <c:v>845.67</c:v>
                </c:pt>
                <c:pt idx="103">
                  <c:v>659.74</c:v>
                </c:pt>
                <c:pt idx="104">
                  <c:v>514.69</c:v>
                </c:pt>
                <c:pt idx="105">
                  <c:v>401.53</c:v>
                </c:pt>
                <c:pt idx="106">
                  <c:v>313.25</c:v>
                </c:pt>
                <c:pt idx="107">
                  <c:v>244.38</c:v>
                </c:pt>
                <c:pt idx="108">
                  <c:v>190.65</c:v>
                </c:pt>
                <c:pt idx="109">
                  <c:v>148.74</c:v>
                </c:pt>
                <c:pt idx="110">
                  <c:v>116.03</c:v>
                </c:pt>
                <c:pt idx="111">
                  <c:v>90.52</c:v>
                </c:pt>
                <c:pt idx="112">
                  <c:v>70.62</c:v>
                </c:pt>
                <c:pt idx="113">
                  <c:v>55.09</c:v>
                </c:pt>
                <c:pt idx="114">
                  <c:v>42.98</c:v>
                </c:pt>
                <c:pt idx="115">
                  <c:v>33.53</c:v>
                </c:pt>
                <c:pt idx="116">
                  <c:v>26.16</c:v>
                </c:pt>
                <c:pt idx="117">
                  <c:v>20.41</c:v>
                </c:pt>
                <c:pt idx="118">
                  <c:v>15.92</c:v>
                </c:pt>
                <c:pt idx="119">
                  <c:v>12.42</c:v>
                </c:pt>
                <c:pt idx="120">
                  <c:v>9.69</c:v>
                </c:pt>
                <c:pt idx="121">
                  <c:v>7.56</c:v>
                </c:pt>
                <c:pt idx="122">
                  <c:v>5.9</c:v>
                </c:pt>
                <c:pt idx="123">
                  <c:v>4.6</c:v>
                </c:pt>
                <c:pt idx="124">
                  <c:v>3.59</c:v>
                </c:pt>
                <c:pt idx="125">
                  <c:v>2.8</c:v>
                </c:pt>
                <c:pt idx="126">
                  <c:v>2.19</c:v>
                </c:pt>
                <c:pt idx="127">
                  <c:v>1.7</c:v>
                </c:pt>
                <c:pt idx="128">
                  <c:v>1.33</c:v>
                </c:pt>
                <c:pt idx="129">
                  <c:v>0.5</c:v>
                </c:pt>
                <c:pt idx="130">
                  <c:v>0.64</c:v>
                </c:pt>
                <c:pt idx="131">
                  <c:v>0.82</c:v>
                </c:pt>
                <c:pt idx="132">
                  <c:v>1.06</c:v>
                </c:pt>
                <c:pt idx="133">
                  <c:v>1.36</c:v>
                </c:pt>
                <c:pt idx="134">
                  <c:v>1.74</c:v>
                </c:pt>
                <c:pt idx="135">
                  <c:v>2.23</c:v>
                </c:pt>
                <c:pt idx="136">
                  <c:v>2.85</c:v>
                </c:pt>
                <c:pt idx="137">
                  <c:v>3.66</c:v>
                </c:pt>
                <c:pt idx="138">
                  <c:v>4.689999999999999</c:v>
                </c:pt>
                <c:pt idx="139">
                  <c:v>6.01</c:v>
                </c:pt>
                <c:pt idx="140">
                  <c:v>7.7</c:v>
                </c:pt>
                <c:pt idx="141">
                  <c:v>9.87</c:v>
                </c:pt>
                <c:pt idx="142">
                  <c:v>12.65</c:v>
                </c:pt>
                <c:pt idx="143">
                  <c:v>16.22</c:v>
                </c:pt>
                <c:pt idx="144">
                  <c:v>20.79</c:v>
                </c:pt>
                <c:pt idx="145">
                  <c:v>26.65</c:v>
                </c:pt>
                <c:pt idx="146">
                  <c:v>34.16</c:v>
                </c:pt>
                <c:pt idx="147">
                  <c:v>43.79</c:v>
                </c:pt>
                <c:pt idx="148">
                  <c:v>56.13</c:v>
                </c:pt>
                <c:pt idx="149">
                  <c:v>71.95</c:v>
                </c:pt>
                <c:pt idx="150">
                  <c:v>92.23</c:v>
                </c:pt>
                <c:pt idx="151">
                  <c:v>118.22</c:v>
                </c:pt>
                <c:pt idx="152">
                  <c:v>151.54</c:v>
                </c:pt>
                <c:pt idx="153">
                  <c:v>194.24</c:v>
                </c:pt>
                <c:pt idx="154">
                  <c:v>248.98</c:v>
                </c:pt>
                <c:pt idx="155">
                  <c:v>319.15</c:v>
                </c:pt>
                <c:pt idx="156">
                  <c:v>409.09</c:v>
                </c:pt>
                <c:pt idx="157">
                  <c:v>524.38</c:v>
                </c:pt>
                <c:pt idx="158">
                  <c:v>672.16</c:v>
                </c:pt>
                <c:pt idx="159">
                  <c:v>861.59</c:v>
                </c:pt>
                <c:pt idx="160">
                  <c:v>1104.41</c:v>
                </c:pt>
                <c:pt idx="161">
                  <c:v>3313.22</c:v>
                </c:pt>
                <c:pt idx="162">
                  <c:v>2584.77</c:v>
                </c:pt>
                <c:pt idx="163">
                  <c:v>2016.49</c:v>
                </c:pt>
                <c:pt idx="164">
                  <c:v>1573.15</c:v>
                </c:pt>
                <c:pt idx="165">
                  <c:v>1227.28</c:v>
                </c:pt>
                <c:pt idx="166">
                  <c:v>957.4499999999999</c:v>
                </c:pt>
                <c:pt idx="167">
                  <c:v>746.9499999999999</c:v>
                </c:pt>
                <c:pt idx="168">
                  <c:v>582.72</c:v>
                </c:pt>
                <c:pt idx="169">
                  <c:v>454.61</c:v>
                </c:pt>
                <c:pt idx="170">
                  <c:v>354.66</c:v>
                </c:pt>
                <c:pt idx="171">
                  <c:v>276.68</c:v>
                </c:pt>
                <c:pt idx="172">
                  <c:v>215.85</c:v>
                </c:pt>
                <c:pt idx="173">
                  <c:v>168.39</c:v>
                </c:pt>
                <c:pt idx="174">
                  <c:v>131.37</c:v>
                </c:pt>
                <c:pt idx="175">
                  <c:v>102.49</c:v>
                </c:pt>
                <c:pt idx="176">
                  <c:v>79.96</c:v>
                </c:pt>
                <c:pt idx="177">
                  <c:v>62.38</c:v>
                </c:pt>
                <c:pt idx="178">
                  <c:v>48.66</c:v>
                </c:pt>
                <c:pt idx="179">
                  <c:v>37.96</c:v>
                </c:pt>
                <c:pt idx="180">
                  <c:v>29.62</c:v>
                </c:pt>
                <c:pt idx="181">
                  <c:v>23.11</c:v>
                </c:pt>
                <c:pt idx="182">
                  <c:v>18.03</c:v>
                </c:pt>
                <c:pt idx="183">
                  <c:v>14.06</c:v>
                </c:pt>
                <c:pt idx="184">
                  <c:v>10.97</c:v>
                </c:pt>
                <c:pt idx="185">
                  <c:v>8.56</c:v>
                </c:pt>
                <c:pt idx="186">
                  <c:v>6.68</c:v>
                </c:pt>
                <c:pt idx="187">
                  <c:v>5.21</c:v>
                </c:pt>
                <c:pt idx="188">
                  <c:v>4.06</c:v>
                </c:pt>
                <c:pt idx="189">
                  <c:v>3.17</c:v>
                </c:pt>
                <c:pt idx="190">
                  <c:v>2.47</c:v>
                </c:pt>
                <c:pt idx="191">
                  <c:v>1.93</c:v>
                </c:pt>
                <c:pt idx="192">
                  <c:v>1.51</c:v>
                </c:pt>
                <c:pt idx="193">
                  <c:v>0.64</c:v>
                </c:pt>
                <c:pt idx="194">
                  <c:v>0.82</c:v>
                </c:pt>
                <c:pt idx="195">
                  <c:v>1.06</c:v>
                </c:pt>
                <c:pt idx="196">
                  <c:v>1.36</c:v>
                </c:pt>
                <c:pt idx="197">
                  <c:v>1.74</c:v>
                </c:pt>
                <c:pt idx="198">
                  <c:v>2.23</c:v>
                </c:pt>
                <c:pt idx="199">
                  <c:v>2.85</c:v>
                </c:pt>
                <c:pt idx="200">
                  <c:v>3.66</c:v>
                </c:pt>
                <c:pt idx="201">
                  <c:v>4.689999999999999</c:v>
                </c:pt>
                <c:pt idx="202">
                  <c:v>6.01</c:v>
                </c:pt>
                <c:pt idx="203">
                  <c:v>7.7</c:v>
                </c:pt>
                <c:pt idx="204">
                  <c:v>9.87</c:v>
                </c:pt>
                <c:pt idx="205">
                  <c:v>12.65</c:v>
                </c:pt>
                <c:pt idx="206">
                  <c:v>16.22</c:v>
                </c:pt>
                <c:pt idx="207">
                  <c:v>20.79</c:v>
                </c:pt>
                <c:pt idx="208">
                  <c:v>26.65</c:v>
                </c:pt>
                <c:pt idx="209">
                  <c:v>34.16</c:v>
                </c:pt>
                <c:pt idx="210">
                  <c:v>43.79</c:v>
                </c:pt>
                <c:pt idx="211">
                  <c:v>56.13</c:v>
                </c:pt>
                <c:pt idx="212">
                  <c:v>71.95</c:v>
                </c:pt>
                <c:pt idx="213">
                  <c:v>92.23</c:v>
                </c:pt>
                <c:pt idx="214">
                  <c:v>118.22</c:v>
                </c:pt>
                <c:pt idx="215">
                  <c:v>151.54</c:v>
                </c:pt>
                <c:pt idx="216">
                  <c:v>194.24</c:v>
                </c:pt>
                <c:pt idx="217">
                  <c:v>248.98</c:v>
                </c:pt>
                <c:pt idx="218">
                  <c:v>319.15</c:v>
                </c:pt>
                <c:pt idx="219">
                  <c:v>409.09</c:v>
                </c:pt>
                <c:pt idx="220">
                  <c:v>524.38</c:v>
                </c:pt>
                <c:pt idx="221">
                  <c:v>672.16</c:v>
                </c:pt>
                <c:pt idx="222">
                  <c:v>861.59</c:v>
                </c:pt>
                <c:pt idx="223">
                  <c:v>1104.41</c:v>
                </c:pt>
                <c:pt idx="224">
                  <c:v>3313.22</c:v>
                </c:pt>
                <c:pt idx="225">
                  <c:v>2584.77</c:v>
                </c:pt>
                <c:pt idx="226">
                  <c:v>2016.49</c:v>
                </c:pt>
                <c:pt idx="227">
                  <c:v>1573.15</c:v>
                </c:pt>
                <c:pt idx="228">
                  <c:v>1227.28</c:v>
                </c:pt>
                <c:pt idx="229">
                  <c:v>957.4499999999999</c:v>
                </c:pt>
                <c:pt idx="230">
                  <c:v>746.9499999999999</c:v>
                </c:pt>
                <c:pt idx="231">
                  <c:v>582.72</c:v>
                </c:pt>
                <c:pt idx="232">
                  <c:v>454.61</c:v>
                </c:pt>
                <c:pt idx="233">
                  <c:v>354.66</c:v>
                </c:pt>
                <c:pt idx="234">
                  <c:v>276.68</c:v>
                </c:pt>
                <c:pt idx="235">
                  <c:v>215.85</c:v>
                </c:pt>
                <c:pt idx="236">
                  <c:v>168.39</c:v>
                </c:pt>
                <c:pt idx="237">
                  <c:v>131.37</c:v>
                </c:pt>
                <c:pt idx="238">
                  <c:v>102.49</c:v>
                </c:pt>
                <c:pt idx="239">
                  <c:v>79.96</c:v>
                </c:pt>
                <c:pt idx="240">
                  <c:v>62.38</c:v>
                </c:pt>
                <c:pt idx="241">
                  <c:v>48.66</c:v>
                </c:pt>
                <c:pt idx="242">
                  <c:v>37.96</c:v>
                </c:pt>
                <c:pt idx="243">
                  <c:v>29.62</c:v>
                </c:pt>
                <c:pt idx="244">
                  <c:v>23.11</c:v>
                </c:pt>
                <c:pt idx="245">
                  <c:v>18.03</c:v>
                </c:pt>
                <c:pt idx="246">
                  <c:v>14.06</c:v>
                </c:pt>
                <c:pt idx="247">
                  <c:v>10.97</c:v>
                </c:pt>
                <c:pt idx="248">
                  <c:v>8.56</c:v>
                </c:pt>
                <c:pt idx="249">
                  <c:v>6.68</c:v>
                </c:pt>
                <c:pt idx="250">
                  <c:v>5.21</c:v>
                </c:pt>
                <c:pt idx="251">
                  <c:v>4.06</c:v>
                </c:pt>
                <c:pt idx="252">
                  <c:v>3.17</c:v>
                </c:pt>
                <c:pt idx="253">
                  <c:v>2.47</c:v>
                </c:pt>
                <c:pt idx="254">
                  <c:v>1.93</c:v>
                </c:pt>
                <c:pt idx="255">
                  <c:v>1.51</c:v>
                </c:pt>
              </c:numCache>
            </c:numRef>
          </c:yVal>
          <c:smooth val="0"/>
        </c:ser>
        <c:ser>
          <c:idx val="5"/>
          <c:order val="5"/>
          <c:tx>
            <c:v>Range Change</c:v>
          </c:tx>
          <c:marker>
            <c:symbol val="none"/>
          </c:marker>
          <c:xVal>
            <c:numLit>
              <c:formatCode>General</c:formatCode>
              <c:ptCount val="2"/>
              <c:pt idx="0">
                <c:v>0.0</c:v>
              </c:pt>
              <c:pt idx="1">
                <c:v>256.0</c:v>
              </c:pt>
            </c:numLit>
          </c:xVal>
          <c:yVal>
            <c:numLit>
              <c:formatCode>General</c:formatCode>
              <c:ptCount val="2"/>
              <c:pt idx="0">
                <c:v>50.0</c:v>
              </c:pt>
              <c:pt idx="1">
                <c:v>50.0</c:v>
              </c:pt>
            </c:numLit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6572456"/>
        <c:axId val="-2084789960"/>
      </c:scatterChart>
      <c:valAx>
        <c:axId val="-2083359608"/>
        <c:scaling>
          <c:orientation val="minMax"/>
          <c:max val="128.0"/>
          <c:min val="1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Step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7355032"/>
        <c:crosses val="autoZero"/>
        <c:crossBetween val="midCat"/>
        <c:majorUnit val="20.0"/>
      </c:valAx>
      <c:valAx>
        <c:axId val="-2147355032"/>
        <c:scaling>
          <c:orientation val="minMax"/>
          <c:max val="4.00000000000002E-5"/>
          <c:min val="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Settling Time (s)</a:t>
                </a:r>
              </a:p>
            </c:rich>
          </c:tx>
          <c:layout/>
          <c:overlay val="0"/>
        </c:title>
        <c:numFmt formatCode="0.00E+00" sourceLinked="1"/>
        <c:majorTickMark val="out"/>
        <c:minorTickMark val="none"/>
        <c:tickLblPos val="nextTo"/>
        <c:crossAx val="-2083359608"/>
        <c:crosses val="autoZero"/>
        <c:crossBetween val="midCat"/>
      </c:valAx>
      <c:valAx>
        <c:axId val="-2084789960"/>
        <c:scaling>
          <c:logBase val="10.0"/>
          <c:orientation val="minMax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Voltage (V)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46572456"/>
        <c:crosses val="max"/>
        <c:crossBetween val="midCat"/>
      </c:valAx>
      <c:valAx>
        <c:axId val="-214657245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-2084789960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HVPS 9 DEF B</a:t>
            </a:r>
          </a:p>
        </c:rich>
      </c:tx>
      <c:layout>
        <c:manualLayout>
          <c:xMode val="edge"/>
          <c:yMode val="edge"/>
          <c:x val="0.433474116864999"/>
          <c:y val="0.0134529147982063"/>
        </c:manualLayout>
      </c:layout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'HVPS09-settling.csv'!$I$1</c:f>
              <c:strCache>
                <c:ptCount val="1"/>
                <c:pt idx="0">
                  <c:v>209-8-1_TIME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'HVPS09-settling.csv'!$I$2:$I$257</c:f>
              <c:numCache>
                <c:formatCode>0.00E+00</c:formatCode>
                <c:ptCount val="256"/>
                <c:pt idx="0">
                  <c:v>1.1E-5</c:v>
                </c:pt>
                <c:pt idx="1">
                  <c:v>1.44E-5</c:v>
                </c:pt>
                <c:pt idx="2">
                  <c:v>1.37E-5</c:v>
                </c:pt>
                <c:pt idx="3">
                  <c:v>1.33E-5</c:v>
                </c:pt>
                <c:pt idx="4">
                  <c:v>1.29E-5</c:v>
                </c:pt>
                <c:pt idx="5">
                  <c:v>1.25E-5</c:v>
                </c:pt>
                <c:pt idx="6">
                  <c:v>1.2E-5</c:v>
                </c:pt>
                <c:pt idx="7">
                  <c:v>1.15E-5</c:v>
                </c:pt>
                <c:pt idx="8">
                  <c:v>1.07E-5</c:v>
                </c:pt>
                <c:pt idx="9">
                  <c:v>1.04E-5</c:v>
                </c:pt>
                <c:pt idx="10">
                  <c:v>9.5E-6</c:v>
                </c:pt>
                <c:pt idx="11">
                  <c:v>9.1E-6</c:v>
                </c:pt>
                <c:pt idx="12">
                  <c:v>8.6E-6</c:v>
                </c:pt>
                <c:pt idx="13">
                  <c:v>8.2E-6</c:v>
                </c:pt>
                <c:pt idx="14">
                  <c:v>8.0E-6</c:v>
                </c:pt>
                <c:pt idx="15">
                  <c:v>5.45E-5</c:v>
                </c:pt>
                <c:pt idx="16">
                  <c:v>5.7E-6</c:v>
                </c:pt>
                <c:pt idx="17">
                  <c:v>7.0E-6</c:v>
                </c:pt>
                <c:pt idx="18">
                  <c:v>8.1E-6</c:v>
                </c:pt>
                <c:pt idx="19">
                  <c:v>7.5E-6</c:v>
                </c:pt>
                <c:pt idx="20">
                  <c:v>7.6E-6</c:v>
                </c:pt>
                <c:pt idx="21">
                  <c:v>7.5E-6</c:v>
                </c:pt>
                <c:pt idx="22">
                  <c:v>7.4E-6</c:v>
                </c:pt>
                <c:pt idx="23">
                  <c:v>7.3E-6</c:v>
                </c:pt>
                <c:pt idx="24">
                  <c:v>7.2E-6</c:v>
                </c:pt>
                <c:pt idx="25">
                  <c:v>7.1E-6</c:v>
                </c:pt>
                <c:pt idx="26">
                  <c:v>7.2E-6</c:v>
                </c:pt>
                <c:pt idx="27">
                  <c:v>7.4E-6</c:v>
                </c:pt>
                <c:pt idx="28">
                  <c:v>7.5E-6</c:v>
                </c:pt>
                <c:pt idx="29">
                  <c:v>7.5E-6</c:v>
                </c:pt>
                <c:pt idx="30">
                  <c:v>7.6E-6</c:v>
                </c:pt>
                <c:pt idx="31">
                  <c:v>8.3E-6</c:v>
                </c:pt>
                <c:pt idx="32">
                  <c:v>2.13E-5</c:v>
                </c:pt>
                <c:pt idx="33">
                  <c:v>1.02E-5</c:v>
                </c:pt>
                <c:pt idx="34">
                  <c:v>1.04E-5</c:v>
                </c:pt>
                <c:pt idx="35">
                  <c:v>1.05E-5</c:v>
                </c:pt>
                <c:pt idx="36">
                  <c:v>1.09E-5</c:v>
                </c:pt>
                <c:pt idx="37">
                  <c:v>1.09E-5</c:v>
                </c:pt>
                <c:pt idx="38">
                  <c:v>1.15E-5</c:v>
                </c:pt>
                <c:pt idx="39">
                  <c:v>1.19E-5</c:v>
                </c:pt>
                <c:pt idx="40">
                  <c:v>1.24E-5</c:v>
                </c:pt>
                <c:pt idx="41">
                  <c:v>1.27E-5</c:v>
                </c:pt>
                <c:pt idx="42">
                  <c:v>1.26E-5</c:v>
                </c:pt>
                <c:pt idx="43">
                  <c:v>1.32E-5</c:v>
                </c:pt>
                <c:pt idx="44">
                  <c:v>1.8E-6</c:v>
                </c:pt>
                <c:pt idx="45">
                  <c:v>1.32E-5</c:v>
                </c:pt>
                <c:pt idx="46">
                  <c:v>1.4E-5</c:v>
                </c:pt>
                <c:pt idx="47">
                  <c:v>1.45E-5</c:v>
                </c:pt>
                <c:pt idx="48">
                  <c:v>1.45E-5</c:v>
                </c:pt>
                <c:pt idx="49">
                  <c:v>1.51E-5</c:v>
                </c:pt>
                <c:pt idx="50">
                  <c:v>1.52E-5</c:v>
                </c:pt>
                <c:pt idx="51">
                  <c:v>1.6E-5</c:v>
                </c:pt>
                <c:pt idx="52">
                  <c:v>1.61E-5</c:v>
                </c:pt>
                <c:pt idx="53">
                  <c:v>1.65E-5</c:v>
                </c:pt>
                <c:pt idx="54">
                  <c:v>1.64E-5</c:v>
                </c:pt>
                <c:pt idx="55">
                  <c:v>1.58E-5</c:v>
                </c:pt>
                <c:pt idx="56">
                  <c:v>1.72E-5</c:v>
                </c:pt>
                <c:pt idx="57">
                  <c:v>1.64E-5</c:v>
                </c:pt>
                <c:pt idx="58">
                  <c:v>1.68E-5</c:v>
                </c:pt>
                <c:pt idx="59">
                  <c:v>6.3E-6</c:v>
                </c:pt>
                <c:pt idx="60">
                  <c:v>6.6E-6</c:v>
                </c:pt>
                <c:pt idx="61">
                  <c:v>6.4E-6</c:v>
                </c:pt>
                <c:pt idx="62">
                  <c:v>6.7E-6</c:v>
                </c:pt>
                <c:pt idx="63">
                  <c:v>6.7E-6</c:v>
                </c:pt>
                <c:pt idx="64">
                  <c:v>2.15E-5</c:v>
                </c:pt>
                <c:pt idx="65">
                  <c:v>1.1E-5</c:v>
                </c:pt>
                <c:pt idx="66">
                  <c:v>1.44E-5</c:v>
                </c:pt>
                <c:pt idx="67">
                  <c:v>1.37E-5</c:v>
                </c:pt>
                <c:pt idx="68">
                  <c:v>1.33E-5</c:v>
                </c:pt>
                <c:pt idx="69">
                  <c:v>1.29E-5</c:v>
                </c:pt>
                <c:pt idx="70">
                  <c:v>1.25E-5</c:v>
                </c:pt>
                <c:pt idx="71">
                  <c:v>1.2E-5</c:v>
                </c:pt>
                <c:pt idx="72">
                  <c:v>1.15E-5</c:v>
                </c:pt>
                <c:pt idx="73">
                  <c:v>1.07E-5</c:v>
                </c:pt>
                <c:pt idx="74">
                  <c:v>1.04E-5</c:v>
                </c:pt>
                <c:pt idx="75">
                  <c:v>9.5E-6</c:v>
                </c:pt>
                <c:pt idx="76">
                  <c:v>9.1E-6</c:v>
                </c:pt>
                <c:pt idx="77">
                  <c:v>8.6E-6</c:v>
                </c:pt>
                <c:pt idx="78">
                  <c:v>8.2E-6</c:v>
                </c:pt>
                <c:pt idx="79">
                  <c:v>8.0E-6</c:v>
                </c:pt>
                <c:pt idx="80">
                  <c:v>5.45E-5</c:v>
                </c:pt>
                <c:pt idx="81">
                  <c:v>5.7E-6</c:v>
                </c:pt>
                <c:pt idx="82">
                  <c:v>7.0E-6</c:v>
                </c:pt>
                <c:pt idx="83">
                  <c:v>8.1E-6</c:v>
                </c:pt>
                <c:pt idx="84">
                  <c:v>7.5E-6</c:v>
                </c:pt>
                <c:pt idx="85">
                  <c:v>7.6E-6</c:v>
                </c:pt>
                <c:pt idx="86">
                  <c:v>7.5E-6</c:v>
                </c:pt>
                <c:pt idx="87">
                  <c:v>7.4E-6</c:v>
                </c:pt>
                <c:pt idx="88">
                  <c:v>7.3E-6</c:v>
                </c:pt>
                <c:pt idx="89">
                  <c:v>7.2E-6</c:v>
                </c:pt>
                <c:pt idx="90">
                  <c:v>7.1E-6</c:v>
                </c:pt>
                <c:pt idx="91">
                  <c:v>7.2E-6</c:v>
                </c:pt>
                <c:pt idx="92">
                  <c:v>7.4E-6</c:v>
                </c:pt>
                <c:pt idx="93">
                  <c:v>7.5E-6</c:v>
                </c:pt>
                <c:pt idx="94">
                  <c:v>7.5E-6</c:v>
                </c:pt>
                <c:pt idx="95">
                  <c:v>7.6E-6</c:v>
                </c:pt>
                <c:pt idx="96">
                  <c:v>8.3E-6</c:v>
                </c:pt>
                <c:pt idx="97">
                  <c:v>2.13E-5</c:v>
                </c:pt>
                <c:pt idx="98">
                  <c:v>1.02E-5</c:v>
                </c:pt>
                <c:pt idx="99">
                  <c:v>1.04E-5</c:v>
                </c:pt>
                <c:pt idx="100">
                  <c:v>1.05E-5</c:v>
                </c:pt>
                <c:pt idx="101">
                  <c:v>1.09E-5</c:v>
                </c:pt>
                <c:pt idx="102">
                  <c:v>1.09E-5</c:v>
                </c:pt>
                <c:pt idx="103">
                  <c:v>1.15E-5</c:v>
                </c:pt>
                <c:pt idx="104">
                  <c:v>1.19E-5</c:v>
                </c:pt>
                <c:pt idx="105">
                  <c:v>1.24E-5</c:v>
                </c:pt>
                <c:pt idx="106">
                  <c:v>1.27E-5</c:v>
                </c:pt>
                <c:pt idx="107">
                  <c:v>1.26E-5</c:v>
                </c:pt>
                <c:pt idx="108">
                  <c:v>1.32E-5</c:v>
                </c:pt>
                <c:pt idx="109">
                  <c:v>1.8E-6</c:v>
                </c:pt>
                <c:pt idx="110">
                  <c:v>1.32E-5</c:v>
                </c:pt>
                <c:pt idx="111">
                  <c:v>1.4E-5</c:v>
                </c:pt>
                <c:pt idx="112">
                  <c:v>1.45E-5</c:v>
                </c:pt>
                <c:pt idx="113">
                  <c:v>1.45E-5</c:v>
                </c:pt>
                <c:pt idx="114">
                  <c:v>1.51E-5</c:v>
                </c:pt>
                <c:pt idx="115">
                  <c:v>1.52E-5</c:v>
                </c:pt>
                <c:pt idx="116">
                  <c:v>1.6E-5</c:v>
                </c:pt>
                <c:pt idx="117">
                  <c:v>1.61E-5</c:v>
                </c:pt>
                <c:pt idx="118">
                  <c:v>1.65E-5</c:v>
                </c:pt>
                <c:pt idx="119">
                  <c:v>1.64E-5</c:v>
                </c:pt>
                <c:pt idx="120">
                  <c:v>1.58E-5</c:v>
                </c:pt>
                <c:pt idx="121">
                  <c:v>1.72E-5</c:v>
                </c:pt>
                <c:pt idx="122">
                  <c:v>1.64E-5</c:v>
                </c:pt>
                <c:pt idx="123">
                  <c:v>1.68E-5</c:v>
                </c:pt>
                <c:pt idx="124">
                  <c:v>6.3E-6</c:v>
                </c:pt>
                <c:pt idx="125">
                  <c:v>6.6E-6</c:v>
                </c:pt>
                <c:pt idx="126">
                  <c:v>6.4E-6</c:v>
                </c:pt>
                <c:pt idx="127">
                  <c:v>6.7E-6</c:v>
                </c:pt>
                <c:pt idx="128">
                  <c:v>6.7E-6</c:v>
                </c:pt>
                <c:pt idx="129">
                  <c:v>2.15E-5</c:v>
                </c:pt>
                <c:pt idx="130">
                  <c:v>1.38E-5</c:v>
                </c:pt>
                <c:pt idx="131">
                  <c:v>1.36E-5</c:v>
                </c:pt>
                <c:pt idx="132">
                  <c:v>1.29E-5</c:v>
                </c:pt>
                <c:pt idx="133">
                  <c:v>1.3E-5</c:v>
                </c:pt>
                <c:pt idx="134">
                  <c:v>1.23E-5</c:v>
                </c:pt>
                <c:pt idx="135">
                  <c:v>1.17E-5</c:v>
                </c:pt>
                <c:pt idx="136">
                  <c:v>1.11E-5</c:v>
                </c:pt>
                <c:pt idx="137">
                  <c:v>1.04E-5</c:v>
                </c:pt>
                <c:pt idx="138">
                  <c:v>9.8E-6</c:v>
                </c:pt>
                <c:pt idx="139">
                  <c:v>9.3E-6</c:v>
                </c:pt>
                <c:pt idx="140">
                  <c:v>8.5E-6</c:v>
                </c:pt>
                <c:pt idx="141">
                  <c:v>8.6E-6</c:v>
                </c:pt>
                <c:pt idx="142">
                  <c:v>8.2E-6</c:v>
                </c:pt>
                <c:pt idx="143">
                  <c:v>7.7E-6</c:v>
                </c:pt>
                <c:pt idx="144">
                  <c:v>5.53E-5</c:v>
                </c:pt>
                <c:pt idx="145">
                  <c:v>5.0E-6</c:v>
                </c:pt>
                <c:pt idx="146">
                  <c:v>7.8E-6</c:v>
                </c:pt>
                <c:pt idx="147">
                  <c:v>7.8E-6</c:v>
                </c:pt>
                <c:pt idx="148">
                  <c:v>7.1E-6</c:v>
                </c:pt>
                <c:pt idx="149">
                  <c:v>7.6E-6</c:v>
                </c:pt>
                <c:pt idx="150">
                  <c:v>7.3E-6</c:v>
                </c:pt>
                <c:pt idx="151">
                  <c:v>7.2E-6</c:v>
                </c:pt>
                <c:pt idx="152">
                  <c:v>7.2E-6</c:v>
                </c:pt>
                <c:pt idx="153">
                  <c:v>7.0E-6</c:v>
                </c:pt>
                <c:pt idx="154">
                  <c:v>7.2E-6</c:v>
                </c:pt>
                <c:pt idx="155">
                  <c:v>7.0E-6</c:v>
                </c:pt>
                <c:pt idx="156">
                  <c:v>7.2E-6</c:v>
                </c:pt>
                <c:pt idx="157">
                  <c:v>7.3E-6</c:v>
                </c:pt>
                <c:pt idx="158">
                  <c:v>7.7E-6</c:v>
                </c:pt>
                <c:pt idx="159">
                  <c:v>7.8E-6</c:v>
                </c:pt>
                <c:pt idx="160">
                  <c:v>8.5E-6</c:v>
                </c:pt>
                <c:pt idx="161">
                  <c:v>2.23E-5</c:v>
                </c:pt>
                <c:pt idx="162">
                  <c:v>1.01E-5</c:v>
                </c:pt>
                <c:pt idx="163">
                  <c:v>9.8E-6</c:v>
                </c:pt>
                <c:pt idx="164">
                  <c:v>1.06E-5</c:v>
                </c:pt>
                <c:pt idx="165">
                  <c:v>1.04E-5</c:v>
                </c:pt>
                <c:pt idx="166">
                  <c:v>1.11E-5</c:v>
                </c:pt>
                <c:pt idx="167">
                  <c:v>1.15E-5</c:v>
                </c:pt>
                <c:pt idx="168">
                  <c:v>1.15E-5</c:v>
                </c:pt>
                <c:pt idx="169">
                  <c:v>1.18E-5</c:v>
                </c:pt>
                <c:pt idx="170">
                  <c:v>1.27E-5</c:v>
                </c:pt>
                <c:pt idx="171">
                  <c:v>1.29E-5</c:v>
                </c:pt>
                <c:pt idx="172">
                  <c:v>1.27E-5</c:v>
                </c:pt>
                <c:pt idx="173">
                  <c:v>1.38E-5</c:v>
                </c:pt>
                <c:pt idx="174">
                  <c:v>1.6E-6</c:v>
                </c:pt>
                <c:pt idx="175">
                  <c:v>1.35E-5</c:v>
                </c:pt>
                <c:pt idx="176">
                  <c:v>1.37E-5</c:v>
                </c:pt>
                <c:pt idx="177">
                  <c:v>1.42E-5</c:v>
                </c:pt>
                <c:pt idx="178">
                  <c:v>1.48E-5</c:v>
                </c:pt>
                <c:pt idx="179">
                  <c:v>1.54E-5</c:v>
                </c:pt>
                <c:pt idx="180">
                  <c:v>1.59E-5</c:v>
                </c:pt>
                <c:pt idx="181">
                  <c:v>1.56E-5</c:v>
                </c:pt>
                <c:pt idx="182">
                  <c:v>1.62E-5</c:v>
                </c:pt>
                <c:pt idx="183">
                  <c:v>1.66E-5</c:v>
                </c:pt>
                <c:pt idx="184">
                  <c:v>1.61E-5</c:v>
                </c:pt>
                <c:pt idx="185">
                  <c:v>1.57E-5</c:v>
                </c:pt>
                <c:pt idx="186">
                  <c:v>1.58E-5</c:v>
                </c:pt>
                <c:pt idx="187">
                  <c:v>1.65E-5</c:v>
                </c:pt>
                <c:pt idx="188">
                  <c:v>1.62E-5</c:v>
                </c:pt>
                <c:pt idx="189">
                  <c:v>6.6E-6</c:v>
                </c:pt>
                <c:pt idx="190">
                  <c:v>7.1E-6</c:v>
                </c:pt>
                <c:pt idx="191">
                  <c:v>6.5E-6</c:v>
                </c:pt>
                <c:pt idx="192">
                  <c:v>6.6E-6</c:v>
                </c:pt>
                <c:pt idx="193">
                  <c:v>1.38E-5</c:v>
                </c:pt>
                <c:pt idx="194">
                  <c:v>1.36E-5</c:v>
                </c:pt>
                <c:pt idx="195">
                  <c:v>1.29E-5</c:v>
                </c:pt>
                <c:pt idx="196">
                  <c:v>1.3E-5</c:v>
                </c:pt>
                <c:pt idx="197">
                  <c:v>1.23E-5</c:v>
                </c:pt>
                <c:pt idx="198">
                  <c:v>1.17E-5</c:v>
                </c:pt>
                <c:pt idx="199">
                  <c:v>1.11E-5</c:v>
                </c:pt>
                <c:pt idx="200">
                  <c:v>1.04E-5</c:v>
                </c:pt>
                <c:pt idx="201">
                  <c:v>9.8E-6</c:v>
                </c:pt>
                <c:pt idx="202">
                  <c:v>9.3E-6</c:v>
                </c:pt>
                <c:pt idx="203">
                  <c:v>8.5E-6</c:v>
                </c:pt>
                <c:pt idx="204">
                  <c:v>8.6E-6</c:v>
                </c:pt>
                <c:pt idx="205">
                  <c:v>8.2E-6</c:v>
                </c:pt>
                <c:pt idx="206">
                  <c:v>7.7E-6</c:v>
                </c:pt>
                <c:pt idx="207">
                  <c:v>5.53E-5</c:v>
                </c:pt>
                <c:pt idx="208">
                  <c:v>5.0E-6</c:v>
                </c:pt>
                <c:pt idx="209">
                  <c:v>7.8E-6</c:v>
                </c:pt>
                <c:pt idx="210">
                  <c:v>7.8E-6</c:v>
                </c:pt>
                <c:pt idx="211">
                  <c:v>7.1E-6</c:v>
                </c:pt>
                <c:pt idx="212">
                  <c:v>7.6E-6</c:v>
                </c:pt>
                <c:pt idx="213">
                  <c:v>7.3E-6</c:v>
                </c:pt>
                <c:pt idx="214">
                  <c:v>7.2E-6</c:v>
                </c:pt>
                <c:pt idx="215">
                  <c:v>7.2E-6</c:v>
                </c:pt>
                <c:pt idx="216">
                  <c:v>7.0E-6</c:v>
                </c:pt>
                <c:pt idx="217">
                  <c:v>7.2E-6</c:v>
                </c:pt>
                <c:pt idx="218">
                  <c:v>7.0E-6</c:v>
                </c:pt>
                <c:pt idx="219">
                  <c:v>7.2E-6</c:v>
                </c:pt>
                <c:pt idx="220">
                  <c:v>7.3E-6</c:v>
                </c:pt>
                <c:pt idx="221">
                  <c:v>7.7E-6</c:v>
                </c:pt>
                <c:pt idx="222">
                  <c:v>7.8E-6</c:v>
                </c:pt>
                <c:pt idx="223">
                  <c:v>8.5E-6</c:v>
                </c:pt>
                <c:pt idx="224">
                  <c:v>2.23E-5</c:v>
                </c:pt>
                <c:pt idx="225">
                  <c:v>1.01E-5</c:v>
                </c:pt>
                <c:pt idx="226">
                  <c:v>9.8E-6</c:v>
                </c:pt>
                <c:pt idx="227">
                  <c:v>1.06E-5</c:v>
                </c:pt>
                <c:pt idx="228">
                  <c:v>1.04E-5</c:v>
                </c:pt>
                <c:pt idx="229">
                  <c:v>1.11E-5</c:v>
                </c:pt>
                <c:pt idx="230">
                  <c:v>1.15E-5</c:v>
                </c:pt>
                <c:pt idx="231">
                  <c:v>1.15E-5</c:v>
                </c:pt>
                <c:pt idx="232">
                  <c:v>1.18E-5</c:v>
                </c:pt>
                <c:pt idx="233">
                  <c:v>1.27E-5</c:v>
                </c:pt>
                <c:pt idx="234">
                  <c:v>1.29E-5</c:v>
                </c:pt>
                <c:pt idx="235">
                  <c:v>1.27E-5</c:v>
                </c:pt>
                <c:pt idx="236">
                  <c:v>1.38E-5</c:v>
                </c:pt>
                <c:pt idx="237">
                  <c:v>1.6E-6</c:v>
                </c:pt>
                <c:pt idx="238">
                  <c:v>1.35E-5</c:v>
                </c:pt>
                <c:pt idx="239">
                  <c:v>1.37E-5</c:v>
                </c:pt>
                <c:pt idx="240">
                  <c:v>1.42E-5</c:v>
                </c:pt>
                <c:pt idx="241">
                  <c:v>1.48E-5</c:v>
                </c:pt>
                <c:pt idx="242">
                  <c:v>1.54E-5</c:v>
                </c:pt>
                <c:pt idx="243">
                  <c:v>1.59E-5</c:v>
                </c:pt>
                <c:pt idx="244">
                  <c:v>1.56E-5</c:v>
                </c:pt>
                <c:pt idx="245">
                  <c:v>1.62E-5</c:v>
                </c:pt>
                <c:pt idx="246">
                  <c:v>1.66E-5</c:v>
                </c:pt>
                <c:pt idx="247">
                  <c:v>1.61E-5</c:v>
                </c:pt>
                <c:pt idx="248">
                  <c:v>1.57E-5</c:v>
                </c:pt>
                <c:pt idx="249">
                  <c:v>1.58E-5</c:v>
                </c:pt>
                <c:pt idx="250">
                  <c:v>1.65E-5</c:v>
                </c:pt>
                <c:pt idx="251">
                  <c:v>1.62E-5</c:v>
                </c:pt>
                <c:pt idx="252">
                  <c:v>6.6E-6</c:v>
                </c:pt>
                <c:pt idx="253">
                  <c:v>7.1E-6</c:v>
                </c:pt>
                <c:pt idx="254">
                  <c:v>6.5E-6</c:v>
                </c:pt>
                <c:pt idx="255">
                  <c:v>6.6E-6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'HVPS09-settling.csv'!$K$1</c:f>
              <c:strCache>
                <c:ptCount val="1"/>
                <c:pt idx="0">
                  <c:v>209-8-2_TIME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'HVPS09-settling.csv'!$K$2:$K$257</c:f>
              <c:numCache>
                <c:formatCode>0.00E+00</c:formatCode>
                <c:ptCount val="256"/>
                <c:pt idx="0">
                  <c:v>1.35E-5</c:v>
                </c:pt>
                <c:pt idx="1">
                  <c:v>1.74E-5</c:v>
                </c:pt>
                <c:pt idx="2">
                  <c:v>1.64E-5</c:v>
                </c:pt>
                <c:pt idx="3">
                  <c:v>1.68E-5</c:v>
                </c:pt>
                <c:pt idx="4">
                  <c:v>1.57E-5</c:v>
                </c:pt>
                <c:pt idx="5">
                  <c:v>1.49E-5</c:v>
                </c:pt>
                <c:pt idx="6">
                  <c:v>1.44E-5</c:v>
                </c:pt>
                <c:pt idx="7">
                  <c:v>1.39E-5</c:v>
                </c:pt>
                <c:pt idx="8">
                  <c:v>1.33E-5</c:v>
                </c:pt>
                <c:pt idx="9">
                  <c:v>1.26E-5</c:v>
                </c:pt>
                <c:pt idx="10">
                  <c:v>1.19E-5</c:v>
                </c:pt>
                <c:pt idx="11">
                  <c:v>1.13E-5</c:v>
                </c:pt>
                <c:pt idx="12">
                  <c:v>1.09E-5</c:v>
                </c:pt>
                <c:pt idx="13">
                  <c:v>1.04E-5</c:v>
                </c:pt>
                <c:pt idx="14">
                  <c:v>9.9E-6</c:v>
                </c:pt>
                <c:pt idx="15">
                  <c:v>5.0E-5</c:v>
                </c:pt>
                <c:pt idx="16">
                  <c:v>7.5E-6</c:v>
                </c:pt>
                <c:pt idx="17">
                  <c:v>9.0E-6</c:v>
                </c:pt>
                <c:pt idx="18">
                  <c:v>9.6E-6</c:v>
                </c:pt>
                <c:pt idx="19">
                  <c:v>9.4E-6</c:v>
                </c:pt>
                <c:pt idx="20">
                  <c:v>9.6E-6</c:v>
                </c:pt>
                <c:pt idx="21">
                  <c:v>9.0E-6</c:v>
                </c:pt>
                <c:pt idx="22">
                  <c:v>9.1E-6</c:v>
                </c:pt>
                <c:pt idx="23">
                  <c:v>8.9E-6</c:v>
                </c:pt>
                <c:pt idx="24">
                  <c:v>9.0E-6</c:v>
                </c:pt>
                <c:pt idx="25">
                  <c:v>8.7E-6</c:v>
                </c:pt>
                <c:pt idx="26">
                  <c:v>8.8E-6</c:v>
                </c:pt>
                <c:pt idx="27">
                  <c:v>8.7E-6</c:v>
                </c:pt>
                <c:pt idx="28">
                  <c:v>8.9E-6</c:v>
                </c:pt>
                <c:pt idx="29">
                  <c:v>9.1E-6</c:v>
                </c:pt>
                <c:pt idx="30">
                  <c:v>9.0E-6</c:v>
                </c:pt>
                <c:pt idx="31">
                  <c:v>9.8E-6</c:v>
                </c:pt>
                <c:pt idx="32">
                  <c:v>2.6E-5</c:v>
                </c:pt>
                <c:pt idx="33">
                  <c:v>1.17E-5</c:v>
                </c:pt>
                <c:pt idx="34">
                  <c:v>1.22E-5</c:v>
                </c:pt>
                <c:pt idx="35">
                  <c:v>1.26E-5</c:v>
                </c:pt>
                <c:pt idx="36">
                  <c:v>1.28E-5</c:v>
                </c:pt>
                <c:pt idx="37">
                  <c:v>1.3E-5</c:v>
                </c:pt>
                <c:pt idx="38">
                  <c:v>1.36E-5</c:v>
                </c:pt>
                <c:pt idx="39">
                  <c:v>1.42E-5</c:v>
                </c:pt>
                <c:pt idx="40">
                  <c:v>1.41E-5</c:v>
                </c:pt>
                <c:pt idx="41">
                  <c:v>1.42E-5</c:v>
                </c:pt>
                <c:pt idx="42">
                  <c:v>1.54E-5</c:v>
                </c:pt>
                <c:pt idx="43">
                  <c:v>1.56E-5</c:v>
                </c:pt>
                <c:pt idx="44">
                  <c:v>3.6E-6</c:v>
                </c:pt>
                <c:pt idx="45">
                  <c:v>1.48E-5</c:v>
                </c:pt>
                <c:pt idx="46">
                  <c:v>1.57E-5</c:v>
                </c:pt>
                <c:pt idx="47">
                  <c:v>1.64E-5</c:v>
                </c:pt>
                <c:pt idx="48">
                  <c:v>1.68E-5</c:v>
                </c:pt>
                <c:pt idx="49">
                  <c:v>1.73E-5</c:v>
                </c:pt>
                <c:pt idx="50">
                  <c:v>1.79E-5</c:v>
                </c:pt>
                <c:pt idx="51">
                  <c:v>1.87E-5</c:v>
                </c:pt>
                <c:pt idx="52">
                  <c:v>1.93E-5</c:v>
                </c:pt>
                <c:pt idx="53">
                  <c:v>1.99E-5</c:v>
                </c:pt>
                <c:pt idx="54">
                  <c:v>2.01E-5</c:v>
                </c:pt>
                <c:pt idx="55">
                  <c:v>2.03E-5</c:v>
                </c:pt>
                <c:pt idx="56">
                  <c:v>2.1E-5</c:v>
                </c:pt>
                <c:pt idx="57">
                  <c:v>2.02E-5</c:v>
                </c:pt>
                <c:pt idx="58">
                  <c:v>2.01E-5</c:v>
                </c:pt>
                <c:pt idx="59">
                  <c:v>6.5E-6</c:v>
                </c:pt>
                <c:pt idx="60">
                  <c:v>7.0E-6</c:v>
                </c:pt>
                <c:pt idx="61">
                  <c:v>6.5E-6</c:v>
                </c:pt>
                <c:pt idx="62">
                  <c:v>6.6E-6</c:v>
                </c:pt>
                <c:pt idx="63">
                  <c:v>6.9E-6</c:v>
                </c:pt>
                <c:pt idx="64">
                  <c:v>2.96E-5</c:v>
                </c:pt>
                <c:pt idx="65">
                  <c:v>1.35E-5</c:v>
                </c:pt>
                <c:pt idx="66">
                  <c:v>1.74E-5</c:v>
                </c:pt>
                <c:pt idx="67">
                  <c:v>1.64E-5</c:v>
                </c:pt>
                <c:pt idx="68">
                  <c:v>1.68E-5</c:v>
                </c:pt>
                <c:pt idx="69">
                  <c:v>1.57E-5</c:v>
                </c:pt>
                <c:pt idx="70">
                  <c:v>1.49E-5</c:v>
                </c:pt>
                <c:pt idx="71">
                  <c:v>1.44E-5</c:v>
                </c:pt>
                <c:pt idx="72">
                  <c:v>1.39E-5</c:v>
                </c:pt>
                <c:pt idx="73">
                  <c:v>1.33E-5</c:v>
                </c:pt>
                <c:pt idx="74">
                  <c:v>1.26E-5</c:v>
                </c:pt>
                <c:pt idx="75">
                  <c:v>1.19E-5</c:v>
                </c:pt>
                <c:pt idx="76">
                  <c:v>1.13E-5</c:v>
                </c:pt>
                <c:pt idx="77">
                  <c:v>1.09E-5</c:v>
                </c:pt>
                <c:pt idx="78">
                  <c:v>1.04E-5</c:v>
                </c:pt>
                <c:pt idx="79">
                  <c:v>9.9E-6</c:v>
                </c:pt>
                <c:pt idx="80">
                  <c:v>5.0E-5</c:v>
                </c:pt>
                <c:pt idx="81">
                  <c:v>7.5E-6</c:v>
                </c:pt>
                <c:pt idx="82">
                  <c:v>9.0E-6</c:v>
                </c:pt>
                <c:pt idx="83">
                  <c:v>9.6E-6</c:v>
                </c:pt>
                <c:pt idx="84">
                  <c:v>9.4E-6</c:v>
                </c:pt>
                <c:pt idx="85">
                  <c:v>9.6E-6</c:v>
                </c:pt>
                <c:pt idx="86">
                  <c:v>9.0E-6</c:v>
                </c:pt>
                <c:pt idx="87">
                  <c:v>9.1E-6</c:v>
                </c:pt>
                <c:pt idx="88">
                  <c:v>8.9E-6</c:v>
                </c:pt>
                <c:pt idx="89">
                  <c:v>9.0E-6</c:v>
                </c:pt>
                <c:pt idx="90">
                  <c:v>8.7E-6</c:v>
                </c:pt>
                <c:pt idx="91">
                  <c:v>8.8E-6</c:v>
                </c:pt>
                <c:pt idx="92">
                  <c:v>8.7E-6</c:v>
                </c:pt>
                <c:pt idx="93">
                  <c:v>8.9E-6</c:v>
                </c:pt>
                <c:pt idx="94">
                  <c:v>9.1E-6</c:v>
                </c:pt>
                <c:pt idx="95">
                  <c:v>9.0E-6</c:v>
                </c:pt>
                <c:pt idx="96">
                  <c:v>9.8E-6</c:v>
                </c:pt>
                <c:pt idx="97">
                  <c:v>2.6E-5</c:v>
                </c:pt>
                <c:pt idx="98">
                  <c:v>1.17E-5</c:v>
                </c:pt>
                <c:pt idx="99">
                  <c:v>1.22E-5</c:v>
                </c:pt>
                <c:pt idx="100">
                  <c:v>1.26E-5</c:v>
                </c:pt>
                <c:pt idx="101">
                  <c:v>1.28E-5</c:v>
                </c:pt>
                <c:pt idx="102">
                  <c:v>1.3E-5</c:v>
                </c:pt>
                <c:pt idx="103">
                  <c:v>1.36E-5</c:v>
                </c:pt>
                <c:pt idx="104">
                  <c:v>1.42E-5</c:v>
                </c:pt>
                <c:pt idx="105">
                  <c:v>1.41E-5</c:v>
                </c:pt>
                <c:pt idx="106">
                  <c:v>1.42E-5</c:v>
                </c:pt>
                <c:pt idx="107">
                  <c:v>1.54E-5</c:v>
                </c:pt>
                <c:pt idx="108">
                  <c:v>1.56E-5</c:v>
                </c:pt>
                <c:pt idx="109">
                  <c:v>3.6E-6</c:v>
                </c:pt>
                <c:pt idx="110">
                  <c:v>1.48E-5</c:v>
                </c:pt>
                <c:pt idx="111">
                  <c:v>1.57E-5</c:v>
                </c:pt>
                <c:pt idx="112">
                  <c:v>1.64E-5</c:v>
                </c:pt>
                <c:pt idx="113">
                  <c:v>1.68E-5</c:v>
                </c:pt>
                <c:pt idx="114">
                  <c:v>1.73E-5</c:v>
                </c:pt>
                <c:pt idx="115">
                  <c:v>1.79E-5</c:v>
                </c:pt>
                <c:pt idx="116">
                  <c:v>1.87E-5</c:v>
                </c:pt>
                <c:pt idx="117">
                  <c:v>1.93E-5</c:v>
                </c:pt>
                <c:pt idx="118">
                  <c:v>1.99E-5</c:v>
                </c:pt>
                <c:pt idx="119">
                  <c:v>2.01E-5</c:v>
                </c:pt>
                <c:pt idx="120">
                  <c:v>2.03E-5</c:v>
                </c:pt>
                <c:pt idx="121">
                  <c:v>2.1E-5</c:v>
                </c:pt>
                <c:pt idx="122">
                  <c:v>2.02E-5</c:v>
                </c:pt>
                <c:pt idx="123">
                  <c:v>2.01E-5</c:v>
                </c:pt>
                <c:pt idx="124">
                  <c:v>6.5E-6</c:v>
                </c:pt>
                <c:pt idx="125">
                  <c:v>7.0E-6</c:v>
                </c:pt>
                <c:pt idx="126">
                  <c:v>6.5E-6</c:v>
                </c:pt>
                <c:pt idx="127">
                  <c:v>6.6E-6</c:v>
                </c:pt>
                <c:pt idx="128">
                  <c:v>6.9E-6</c:v>
                </c:pt>
                <c:pt idx="129">
                  <c:v>2.96E-5</c:v>
                </c:pt>
                <c:pt idx="130">
                  <c:v>1.8E-5</c:v>
                </c:pt>
                <c:pt idx="131">
                  <c:v>1.75E-5</c:v>
                </c:pt>
                <c:pt idx="132">
                  <c:v>1.63E-5</c:v>
                </c:pt>
                <c:pt idx="133">
                  <c:v>1.56E-5</c:v>
                </c:pt>
                <c:pt idx="134">
                  <c:v>1.54E-5</c:v>
                </c:pt>
                <c:pt idx="135">
                  <c:v>1.44E-5</c:v>
                </c:pt>
                <c:pt idx="136">
                  <c:v>1.37E-5</c:v>
                </c:pt>
                <c:pt idx="137">
                  <c:v>1.32E-5</c:v>
                </c:pt>
                <c:pt idx="138">
                  <c:v>1.26E-5</c:v>
                </c:pt>
                <c:pt idx="139">
                  <c:v>1.18E-5</c:v>
                </c:pt>
                <c:pt idx="140">
                  <c:v>1.11E-5</c:v>
                </c:pt>
                <c:pt idx="141">
                  <c:v>1.09E-5</c:v>
                </c:pt>
                <c:pt idx="142">
                  <c:v>1.05E-5</c:v>
                </c:pt>
                <c:pt idx="143">
                  <c:v>9.9E-6</c:v>
                </c:pt>
                <c:pt idx="144">
                  <c:v>5.75E-5</c:v>
                </c:pt>
                <c:pt idx="145">
                  <c:v>7.1E-6</c:v>
                </c:pt>
                <c:pt idx="146">
                  <c:v>9.3E-6</c:v>
                </c:pt>
                <c:pt idx="147">
                  <c:v>1.0E-5</c:v>
                </c:pt>
                <c:pt idx="148">
                  <c:v>8.7E-6</c:v>
                </c:pt>
                <c:pt idx="149">
                  <c:v>9.7E-6</c:v>
                </c:pt>
                <c:pt idx="150">
                  <c:v>9.3E-6</c:v>
                </c:pt>
                <c:pt idx="151">
                  <c:v>9.2E-6</c:v>
                </c:pt>
                <c:pt idx="152">
                  <c:v>9.1E-6</c:v>
                </c:pt>
                <c:pt idx="153">
                  <c:v>9.1E-6</c:v>
                </c:pt>
                <c:pt idx="154">
                  <c:v>9.0E-6</c:v>
                </c:pt>
                <c:pt idx="155">
                  <c:v>8.9E-6</c:v>
                </c:pt>
                <c:pt idx="156">
                  <c:v>9.1E-6</c:v>
                </c:pt>
                <c:pt idx="157">
                  <c:v>9.2E-6</c:v>
                </c:pt>
                <c:pt idx="158">
                  <c:v>9.4E-6</c:v>
                </c:pt>
                <c:pt idx="159">
                  <c:v>9.6E-6</c:v>
                </c:pt>
                <c:pt idx="160">
                  <c:v>1.06E-5</c:v>
                </c:pt>
                <c:pt idx="161">
                  <c:v>2.8E-5</c:v>
                </c:pt>
                <c:pt idx="162">
                  <c:v>1.23E-5</c:v>
                </c:pt>
                <c:pt idx="163">
                  <c:v>1.19E-5</c:v>
                </c:pt>
                <c:pt idx="164">
                  <c:v>1.27E-5</c:v>
                </c:pt>
                <c:pt idx="165">
                  <c:v>1.26E-5</c:v>
                </c:pt>
                <c:pt idx="166">
                  <c:v>1.34E-5</c:v>
                </c:pt>
                <c:pt idx="167">
                  <c:v>1.37E-5</c:v>
                </c:pt>
                <c:pt idx="168">
                  <c:v>1.36E-5</c:v>
                </c:pt>
                <c:pt idx="169">
                  <c:v>1.41E-5</c:v>
                </c:pt>
                <c:pt idx="170">
                  <c:v>1.45E-5</c:v>
                </c:pt>
                <c:pt idx="171">
                  <c:v>1.48E-5</c:v>
                </c:pt>
                <c:pt idx="172">
                  <c:v>1.55E-5</c:v>
                </c:pt>
                <c:pt idx="173">
                  <c:v>1.56E-5</c:v>
                </c:pt>
                <c:pt idx="174">
                  <c:v>6.0E-6</c:v>
                </c:pt>
                <c:pt idx="175">
                  <c:v>1.57E-5</c:v>
                </c:pt>
                <c:pt idx="176">
                  <c:v>1.61E-5</c:v>
                </c:pt>
                <c:pt idx="177">
                  <c:v>1.69E-5</c:v>
                </c:pt>
                <c:pt idx="178">
                  <c:v>1.75E-5</c:v>
                </c:pt>
                <c:pt idx="179">
                  <c:v>1.85E-5</c:v>
                </c:pt>
                <c:pt idx="180">
                  <c:v>1.91E-5</c:v>
                </c:pt>
                <c:pt idx="181">
                  <c:v>1.89E-5</c:v>
                </c:pt>
                <c:pt idx="182">
                  <c:v>2.0E-5</c:v>
                </c:pt>
                <c:pt idx="183">
                  <c:v>2.0E-5</c:v>
                </c:pt>
                <c:pt idx="184">
                  <c:v>1.95E-5</c:v>
                </c:pt>
                <c:pt idx="185">
                  <c:v>2.03E-5</c:v>
                </c:pt>
                <c:pt idx="186">
                  <c:v>1.99E-5</c:v>
                </c:pt>
                <c:pt idx="187">
                  <c:v>2.01E-5</c:v>
                </c:pt>
                <c:pt idx="188">
                  <c:v>2.0E-5</c:v>
                </c:pt>
                <c:pt idx="189">
                  <c:v>7.0E-6</c:v>
                </c:pt>
                <c:pt idx="190">
                  <c:v>7.3E-6</c:v>
                </c:pt>
                <c:pt idx="191">
                  <c:v>7.0E-6</c:v>
                </c:pt>
                <c:pt idx="192">
                  <c:v>6.6E-6</c:v>
                </c:pt>
                <c:pt idx="193">
                  <c:v>1.8E-5</c:v>
                </c:pt>
                <c:pt idx="194">
                  <c:v>1.75E-5</c:v>
                </c:pt>
                <c:pt idx="195">
                  <c:v>1.63E-5</c:v>
                </c:pt>
                <c:pt idx="196">
                  <c:v>1.56E-5</c:v>
                </c:pt>
                <c:pt idx="197">
                  <c:v>1.54E-5</c:v>
                </c:pt>
                <c:pt idx="198">
                  <c:v>1.44E-5</c:v>
                </c:pt>
                <c:pt idx="199">
                  <c:v>1.37E-5</c:v>
                </c:pt>
                <c:pt idx="200">
                  <c:v>1.32E-5</c:v>
                </c:pt>
                <c:pt idx="201">
                  <c:v>1.26E-5</c:v>
                </c:pt>
                <c:pt idx="202">
                  <c:v>1.18E-5</c:v>
                </c:pt>
                <c:pt idx="203">
                  <c:v>1.11E-5</c:v>
                </c:pt>
                <c:pt idx="204">
                  <c:v>1.09E-5</c:v>
                </c:pt>
                <c:pt idx="205">
                  <c:v>1.05E-5</c:v>
                </c:pt>
                <c:pt idx="206">
                  <c:v>9.9E-6</c:v>
                </c:pt>
                <c:pt idx="207">
                  <c:v>5.75E-5</c:v>
                </c:pt>
                <c:pt idx="208">
                  <c:v>7.1E-6</c:v>
                </c:pt>
                <c:pt idx="209">
                  <c:v>9.3E-6</c:v>
                </c:pt>
                <c:pt idx="210">
                  <c:v>1.0E-5</c:v>
                </c:pt>
                <c:pt idx="211">
                  <c:v>8.7E-6</c:v>
                </c:pt>
                <c:pt idx="212">
                  <c:v>9.7E-6</c:v>
                </c:pt>
                <c:pt idx="213">
                  <c:v>9.3E-6</c:v>
                </c:pt>
                <c:pt idx="214">
                  <c:v>9.2E-6</c:v>
                </c:pt>
                <c:pt idx="215">
                  <c:v>9.1E-6</c:v>
                </c:pt>
                <c:pt idx="216">
                  <c:v>9.1E-6</c:v>
                </c:pt>
                <c:pt idx="217">
                  <c:v>9.0E-6</c:v>
                </c:pt>
                <c:pt idx="218">
                  <c:v>8.9E-6</c:v>
                </c:pt>
                <c:pt idx="219">
                  <c:v>9.1E-6</c:v>
                </c:pt>
                <c:pt idx="220">
                  <c:v>9.2E-6</c:v>
                </c:pt>
                <c:pt idx="221">
                  <c:v>9.4E-6</c:v>
                </c:pt>
                <c:pt idx="222">
                  <c:v>9.6E-6</c:v>
                </c:pt>
                <c:pt idx="223">
                  <c:v>1.06E-5</c:v>
                </c:pt>
                <c:pt idx="224">
                  <c:v>2.8E-5</c:v>
                </c:pt>
                <c:pt idx="225">
                  <c:v>1.23E-5</c:v>
                </c:pt>
                <c:pt idx="226">
                  <c:v>1.19E-5</c:v>
                </c:pt>
                <c:pt idx="227">
                  <c:v>1.27E-5</c:v>
                </c:pt>
                <c:pt idx="228">
                  <c:v>1.26E-5</c:v>
                </c:pt>
                <c:pt idx="229">
                  <c:v>1.34E-5</c:v>
                </c:pt>
                <c:pt idx="230">
                  <c:v>1.37E-5</c:v>
                </c:pt>
                <c:pt idx="231">
                  <c:v>1.36E-5</c:v>
                </c:pt>
                <c:pt idx="232">
                  <c:v>1.41E-5</c:v>
                </c:pt>
                <c:pt idx="233">
                  <c:v>1.45E-5</c:v>
                </c:pt>
                <c:pt idx="234">
                  <c:v>1.48E-5</c:v>
                </c:pt>
                <c:pt idx="235">
                  <c:v>1.55E-5</c:v>
                </c:pt>
                <c:pt idx="236">
                  <c:v>1.56E-5</c:v>
                </c:pt>
                <c:pt idx="237">
                  <c:v>6.0E-6</c:v>
                </c:pt>
                <c:pt idx="238">
                  <c:v>1.57E-5</c:v>
                </c:pt>
                <c:pt idx="239">
                  <c:v>1.61E-5</c:v>
                </c:pt>
                <c:pt idx="240">
                  <c:v>1.69E-5</c:v>
                </c:pt>
                <c:pt idx="241">
                  <c:v>1.75E-5</c:v>
                </c:pt>
                <c:pt idx="242">
                  <c:v>1.85E-5</c:v>
                </c:pt>
                <c:pt idx="243">
                  <c:v>1.91E-5</c:v>
                </c:pt>
                <c:pt idx="244">
                  <c:v>1.89E-5</c:v>
                </c:pt>
                <c:pt idx="245">
                  <c:v>2.0E-5</c:v>
                </c:pt>
                <c:pt idx="246">
                  <c:v>2.0E-5</c:v>
                </c:pt>
                <c:pt idx="247">
                  <c:v>1.95E-5</c:v>
                </c:pt>
                <c:pt idx="248">
                  <c:v>2.03E-5</c:v>
                </c:pt>
                <c:pt idx="249">
                  <c:v>1.99E-5</c:v>
                </c:pt>
                <c:pt idx="250">
                  <c:v>2.01E-5</c:v>
                </c:pt>
                <c:pt idx="251">
                  <c:v>2.0E-5</c:v>
                </c:pt>
                <c:pt idx="252">
                  <c:v>7.0E-6</c:v>
                </c:pt>
                <c:pt idx="253">
                  <c:v>7.3E-6</c:v>
                </c:pt>
                <c:pt idx="254">
                  <c:v>7.0E-6</c:v>
                </c:pt>
                <c:pt idx="255">
                  <c:v>6.6E-6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'HVPS09-settling.csv'!$M$1</c:f>
              <c:strCache>
                <c:ptCount val="1"/>
                <c:pt idx="0">
                  <c:v>209-8-3_TIME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'HVPS09-settling.csv'!$M$2:$M$257</c:f>
              <c:numCache>
                <c:formatCode>0.00E+00</c:formatCode>
                <c:ptCount val="256"/>
                <c:pt idx="0">
                  <c:v>1.64E-5</c:v>
                </c:pt>
                <c:pt idx="1">
                  <c:v>2.29E-5</c:v>
                </c:pt>
                <c:pt idx="2">
                  <c:v>1.88E-5</c:v>
                </c:pt>
                <c:pt idx="3">
                  <c:v>2.02E-5</c:v>
                </c:pt>
                <c:pt idx="4">
                  <c:v>1.9E-5</c:v>
                </c:pt>
                <c:pt idx="5">
                  <c:v>1.83E-5</c:v>
                </c:pt>
                <c:pt idx="6">
                  <c:v>1.76E-5</c:v>
                </c:pt>
                <c:pt idx="7">
                  <c:v>1.67E-5</c:v>
                </c:pt>
                <c:pt idx="8">
                  <c:v>1.59E-5</c:v>
                </c:pt>
                <c:pt idx="9">
                  <c:v>1.55E-5</c:v>
                </c:pt>
                <c:pt idx="10">
                  <c:v>1.44E-5</c:v>
                </c:pt>
                <c:pt idx="11">
                  <c:v>1.38E-5</c:v>
                </c:pt>
                <c:pt idx="12">
                  <c:v>1.31E-5</c:v>
                </c:pt>
                <c:pt idx="13">
                  <c:v>1.23E-5</c:v>
                </c:pt>
                <c:pt idx="14">
                  <c:v>1.15E-5</c:v>
                </c:pt>
                <c:pt idx="15">
                  <c:v>5.93E-5</c:v>
                </c:pt>
                <c:pt idx="16">
                  <c:v>1.1E-5</c:v>
                </c:pt>
                <c:pt idx="17">
                  <c:v>1.05E-5</c:v>
                </c:pt>
                <c:pt idx="18">
                  <c:v>1.06E-5</c:v>
                </c:pt>
                <c:pt idx="19">
                  <c:v>1.02E-5</c:v>
                </c:pt>
                <c:pt idx="20">
                  <c:v>1.03E-5</c:v>
                </c:pt>
                <c:pt idx="21">
                  <c:v>1.01E-5</c:v>
                </c:pt>
                <c:pt idx="22">
                  <c:v>9.9E-6</c:v>
                </c:pt>
                <c:pt idx="23">
                  <c:v>9.8E-6</c:v>
                </c:pt>
                <c:pt idx="24">
                  <c:v>9.6E-6</c:v>
                </c:pt>
                <c:pt idx="25">
                  <c:v>9.5E-6</c:v>
                </c:pt>
                <c:pt idx="26">
                  <c:v>9.5E-6</c:v>
                </c:pt>
                <c:pt idx="27">
                  <c:v>9.4E-6</c:v>
                </c:pt>
                <c:pt idx="28">
                  <c:v>9.7E-6</c:v>
                </c:pt>
                <c:pt idx="29">
                  <c:v>9.8E-6</c:v>
                </c:pt>
                <c:pt idx="30">
                  <c:v>9.7E-6</c:v>
                </c:pt>
                <c:pt idx="31">
                  <c:v>1.06E-5</c:v>
                </c:pt>
                <c:pt idx="32">
                  <c:v>3.07E-5</c:v>
                </c:pt>
                <c:pt idx="33">
                  <c:v>1.29E-5</c:v>
                </c:pt>
                <c:pt idx="34">
                  <c:v>1.31E-5</c:v>
                </c:pt>
                <c:pt idx="35">
                  <c:v>1.35E-5</c:v>
                </c:pt>
                <c:pt idx="36">
                  <c:v>1.39E-5</c:v>
                </c:pt>
                <c:pt idx="37">
                  <c:v>1.4E-5</c:v>
                </c:pt>
                <c:pt idx="38">
                  <c:v>1.43E-5</c:v>
                </c:pt>
                <c:pt idx="39">
                  <c:v>1.49E-5</c:v>
                </c:pt>
                <c:pt idx="40">
                  <c:v>1.55E-5</c:v>
                </c:pt>
                <c:pt idx="41">
                  <c:v>1.66E-5</c:v>
                </c:pt>
                <c:pt idx="42">
                  <c:v>1.6E-5</c:v>
                </c:pt>
                <c:pt idx="43">
                  <c:v>1.71E-5</c:v>
                </c:pt>
                <c:pt idx="44">
                  <c:v>3.6E-6</c:v>
                </c:pt>
                <c:pt idx="45">
                  <c:v>1.77E-5</c:v>
                </c:pt>
                <c:pt idx="46">
                  <c:v>1.89E-5</c:v>
                </c:pt>
                <c:pt idx="47">
                  <c:v>2.05E-5</c:v>
                </c:pt>
                <c:pt idx="48">
                  <c:v>2.05E-5</c:v>
                </c:pt>
                <c:pt idx="49">
                  <c:v>2.1E-5</c:v>
                </c:pt>
                <c:pt idx="50">
                  <c:v>2.2E-5</c:v>
                </c:pt>
                <c:pt idx="51">
                  <c:v>2.31E-5</c:v>
                </c:pt>
                <c:pt idx="52">
                  <c:v>2.39E-5</c:v>
                </c:pt>
                <c:pt idx="53">
                  <c:v>2.43E-5</c:v>
                </c:pt>
                <c:pt idx="54">
                  <c:v>2.5E-5</c:v>
                </c:pt>
                <c:pt idx="55">
                  <c:v>2.35E-5</c:v>
                </c:pt>
                <c:pt idx="56">
                  <c:v>2.48E-5</c:v>
                </c:pt>
                <c:pt idx="57">
                  <c:v>2.55E-5</c:v>
                </c:pt>
                <c:pt idx="58">
                  <c:v>2.41E-5</c:v>
                </c:pt>
                <c:pt idx="59">
                  <c:v>6.2E-6</c:v>
                </c:pt>
                <c:pt idx="60">
                  <c:v>6.8E-6</c:v>
                </c:pt>
                <c:pt idx="61">
                  <c:v>6.4E-6</c:v>
                </c:pt>
                <c:pt idx="62">
                  <c:v>6.6E-6</c:v>
                </c:pt>
                <c:pt idx="63">
                  <c:v>7.0E-6</c:v>
                </c:pt>
                <c:pt idx="64">
                  <c:v>3.93E-5</c:v>
                </c:pt>
                <c:pt idx="65">
                  <c:v>1.64E-5</c:v>
                </c:pt>
                <c:pt idx="66">
                  <c:v>2.29E-5</c:v>
                </c:pt>
                <c:pt idx="67">
                  <c:v>1.88E-5</c:v>
                </c:pt>
                <c:pt idx="68">
                  <c:v>2.02E-5</c:v>
                </c:pt>
                <c:pt idx="69">
                  <c:v>1.9E-5</c:v>
                </c:pt>
                <c:pt idx="70">
                  <c:v>1.83E-5</c:v>
                </c:pt>
                <c:pt idx="71">
                  <c:v>1.76E-5</c:v>
                </c:pt>
                <c:pt idx="72">
                  <c:v>1.67E-5</c:v>
                </c:pt>
                <c:pt idx="73">
                  <c:v>1.59E-5</c:v>
                </c:pt>
                <c:pt idx="74">
                  <c:v>1.55E-5</c:v>
                </c:pt>
                <c:pt idx="75">
                  <c:v>1.44E-5</c:v>
                </c:pt>
                <c:pt idx="76">
                  <c:v>1.38E-5</c:v>
                </c:pt>
                <c:pt idx="77">
                  <c:v>1.31E-5</c:v>
                </c:pt>
                <c:pt idx="78">
                  <c:v>1.23E-5</c:v>
                </c:pt>
                <c:pt idx="79">
                  <c:v>1.15E-5</c:v>
                </c:pt>
                <c:pt idx="80">
                  <c:v>5.93E-5</c:v>
                </c:pt>
                <c:pt idx="81">
                  <c:v>1.1E-5</c:v>
                </c:pt>
                <c:pt idx="82">
                  <c:v>1.05E-5</c:v>
                </c:pt>
                <c:pt idx="83">
                  <c:v>1.06E-5</c:v>
                </c:pt>
                <c:pt idx="84">
                  <c:v>1.02E-5</c:v>
                </c:pt>
                <c:pt idx="85">
                  <c:v>1.03E-5</c:v>
                </c:pt>
                <c:pt idx="86">
                  <c:v>1.01E-5</c:v>
                </c:pt>
                <c:pt idx="87">
                  <c:v>9.9E-6</c:v>
                </c:pt>
                <c:pt idx="88">
                  <c:v>9.8E-6</c:v>
                </c:pt>
                <c:pt idx="89">
                  <c:v>9.6E-6</c:v>
                </c:pt>
                <c:pt idx="90">
                  <c:v>9.5E-6</c:v>
                </c:pt>
                <c:pt idx="91">
                  <c:v>9.5E-6</c:v>
                </c:pt>
                <c:pt idx="92">
                  <c:v>9.4E-6</c:v>
                </c:pt>
                <c:pt idx="93">
                  <c:v>9.7E-6</c:v>
                </c:pt>
                <c:pt idx="94">
                  <c:v>9.8E-6</c:v>
                </c:pt>
                <c:pt idx="95">
                  <c:v>9.7E-6</c:v>
                </c:pt>
                <c:pt idx="96">
                  <c:v>1.06E-5</c:v>
                </c:pt>
                <c:pt idx="97">
                  <c:v>3.07E-5</c:v>
                </c:pt>
                <c:pt idx="98">
                  <c:v>1.29E-5</c:v>
                </c:pt>
                <c:pt idx="99">
                  <c:v>1.31E-5</c:v>
                </c:pt>
                <c:pt idx="100">
                  <c:v>1.35E-5</c:v>
                </c:pt>
                <c:pt idx="101">
                  <c:v>1.39E-5</c:v>
                </c:pt>
                <c:pt idx="102">
                  <c:v>1.4E-5</c:v>
                </c:pt>
                <c:pt idx="103">
                  <c:v>1.43E-5</c:v>
                </c:pt>
                <c:pt idx="104">
                  <c:v>1.49E-5</c:v>
                </c:pt>
                <c:pt idx="105">
                  <c:v>1.55E-5</c:v>
                </c:pt>
                <c:pt idx="106">
                  <c:v>1.66E-5</c:v>
                </c:pt>
                <c:pt idx="107">
                  <c:v>1.6E-5</c:v>
                </c:pt>
                <c:pt idx="108">
                  <c:v>1.71E-5</c:v>
                </c:pt>
                <c:pt idx="109">
                  <c:v>3.6E-6</c:v>
                </c:pt>
                <c:pt idx="110">
                  <c:v>1.77E-5</c:v>
                </c:pt>
                <c:pt idx="111">
                  <c:v>1.89E-5</c:v>
                </c:pt>
                <c:pt idx="112">
                  <c:v>2.05E-5</c:v>
                </c:pt>
                <c:pt idx="113">
                  <c:v>2.05E-5</c:v>
                </c:pt>
                <c:pt idx="114">
                  <c:v>2.1E-5</c:v>
                </c:pt>
                <c:pt idx="115">
                  <c:v>2.2E-5</c:v>
                </c:pt>
                <c:pt idx="116">
                  <c:v>2.31E-5</c:v>
                </c:pt>
                <c:pt idx="117">
                  <c:v>2.39E-5</c:v>
                </c:pt>
                <c:pt idx="118">
                  <c:v>2.43E-5</c:v>
                </c:pt>
                <c:pt idx="119">
                  <c:v>2.5E-5</c:v>
                </c:pt>
                <c:pt idx="120">
                  <c:v>2.35E-5</c:v>
                </c:pt>
                <c:pt idx="121">
                  <c:v>2.48E-5</c:v>
                </c:pt>
                <c:pt idx="122">
                  <c:v>2.55E-5</c:v>
                </c:pt>
                <c:pt idx="123">
                  <c:v>2.41E-5</c:v>
                </c:pt>
                <c:pt idx="124">
                  <c:v>6.2E-6</c:v>
                </c:pt>
                <c:pt idx="125">
                  <c:v>6.8E-6</c:v>
                </c:pt>
                <c:pt idx="126">
                  <c:v>6.4E-6</c:v>
                </c:pt>
                <c:pt idx="127">
                  <c:v>6.6E-6</c:v>
                </c:pt>
                <c:pt idx="128">
                  <c:v>7.0E-6</c:v>
                </c:pt>
                <c:pt idx="129">
                  <c:v>3.93E-5</c:v>
                </c:pt>
                <c:pt idx="130">
                  <c:v>2.06E-5</c:v>
                </c:pt>
                <c:pt idx="131">
                  <c:v>1.98E-5</c:v>
                </c:pt>
                <c:pt idx="132">
                  <c:v>1.93E-5</c:v>
                </c:pt>
                <c:pt idx="133">
                  <c:v>1.91E-5</c:v>
                </c:pt>
                <c:pt idx="134">
                  <c:v>1.86E-5</c:v>
                </c:pt>
                <c:pt idx="135">
                  <c:v>1.76E-5</c:v>
                </c:pt>
                <c:pt idx="136">
                  <c:v>1.66E-5</c:v>
                </c:pt>
                <c:pt idx="137">
                  <c:v>1.58E-5</c:v>
                </c:pt>
                <c:pt idx="138">
                  <c:v>1.51E-5</c:v>
                </c:pt>
                <c:pt idx="139">
                  <c:v>1.42E-5</c:v>
                </c:pt>
                <c:pt idx="140">
                  <c:v>1.28E-5</c:v>
                </c:pt>
                <c:pt idx="141">
                  <c:v>1.24E-5</c:v>
                </c:pt>
                <c:pt idx="142">
                  <c:v>1.19E-5</c:v>
                </c:pt>
                <c:pt idx="143">
                  <c:v>1.12E-5</c:v>
                </c:pt>
                <c:pt idx="144">
                  <c:v>6.22E-5</c:v>
                </c:pt>
                <c:pt idx="145">
                  <c:v>8.6E-6</c:v>
                </c:pt>
                <c:pt idx="146">
                  <c:v>1.07E-5</c:v>
                </c:pt>
                <c:pt idx="147">
                  <c:v>1.06E-5</c:v>
                </c:pt>
                <c:pt idx="148">
                  <c:v>9.8E-6</c:v>
                </c:pt>
                <c:pt idx="149">
                  <c:v>1.04E-5</c:v>
                </c:pt>
                <c:pt idx="150">
                  <c:v>1.01E-5</c:v>
                </c:pt>
                <c:pt idx="151">
                  <c:v>9.9E-6</c:v>
                </c:pt>
                <c:pt idx="152">
                  <c:v>9.8E-6</c:v>
                </c:pt>
                <c:pt idx="153">
                  <c:v>9.5E-6</c:v>
                </c:pt>
                <c:pt idx="154">
                  <c:v>9.3E-6</c:v>
                </c:pt>
                <c:pt idx="155">
                  <c:v>9.2E-6</c:v>
                </c:pt>
                <c:pt idx="156">
                  <c:v>9.6E-6</c:v>
                </c:pt>
                <c:pt idx="157">
                  <c:v>9.6E-6</c:v>
                </c:pt>
                <c:pt idx="158">
                  <c:v>1.0E-5</c:v>
                </c:pt>
                <c:pt idx="159">
                  <c:v>1.01E-5</c:v>
                </c:pt>
                <c:pt idx="160">
                  <c:v>1.11E-5</c:v>
                </c:pt>
                <c:pt idx="161">
                  <c:v>3.31E-5</c:v>
                </c:pt>
                <c:pt idx="162">
                  <c:v>1.32E-5</c:v>
                </c:pt>
                <c:pt idx="163">
                  <c:v>1.31E-5</c:v>
                </c:pt>
                <c:pt idx="164">
                  <c:v>1.37E-5</c:v>
                </c:pt>
                <c:pt idx="165">
                  <c:v>1.31E-5</c:v>
                </c:pt>
                <c:pt idx="166">
                  <c:v>1.41E-5</c:v>
                </c:pt>
                <c:pt idx="167">
                  <c:v>1.43E-5</c:v>
                </c:pt>
                <c:pt idx="168">
                  <c:v>1.48E-5</c:v>
                </c:pt>
                <c:pt idx="169">
                  <c:v>1.53E-5</c:v>
                </c:pt>
                <c:pt idx="170">
                  <c:v>1.59E-5</c:v>
                </c:pt>
                <c:pt idx="171">
                  <c:v>1.62E-5</c:v>
                </c:pt>
                <c:pt idx="172">
                  <c:v>1.66E-5</c:v>
                </c:pt>
                <c:pt idx="173">
                  <c:v>1.79E-5</c:v>
                </c:pt>
                <c:pt idx="174">
                  <c:v>3.5E-6</c:v>
                </c:pt>
                <c:pt idx="175">
                  <c:v>1.83E-5</c:v>
                </c:pt>
                <c:pt idx="176">
                  <c:v>1.94E-5</c:v>
                </c:pt>
                <c:pt idx="177">
                  <c:v>2.02E-5</c:v>
                </c:pt>
                <c:pt idx="178">
                  <c:v>2.19E-5</c:v>
                </c:pt>
                <c:pt idx="179">
                  <c:v>2.24E-5</c:v>
                </c:pt>
                <c:pt idx="180">
                  <c:v>2.35E-5</c:v>
                </c:pt>
                <c:pt idx="181">
                  <c:v>2.15E-5</c:v>
                </c:pt>
                <c:pt idx="182">
                  <c:v>2.4E-5</c:v>
                </c:pt>
                <c:pt idx="183">
                  <c:v>2.46E-5</c:v>
                </c:pt>
                <c:pt idx="184">
                  <c:v>2.51E-5</c:v>
                </c:pt>
                <c:pt idx="185">
                  <c:v>2.38E-5</c:v>
                </c:pt>
                <c:pt idx="186">
                  <c:v>2.43E-5</c:v>
                </c:pt>
                <c:pt idx="187">
                  <c:v>2.71E-5</c:v>
                </c:pt>
                <c:pt idx="188">
                  <c:v>2.6E-5</c:v>
                </c:pt>
                <c:pt idx="189">
                  <c:v>6.2E-6</c:v>
                </c:pt>
                <c:pt idx="190">
                  <c:v>6.7E-6</c:v>
                </c:pt>
                <c:pt idx="191">
                  <c:v>6.4E-6</c:v>
                </c:pt>
                <c:pt idx="192">
                  <c:v>7.0E-6</c:v>
                </c:pt>
                <c:pt idx="193">
                  <c:v>2.06E-5</c:v>
                </c:pt>
                <c:pt idx="194">
                  <c:v>1.98E-5</c:v>
                </c:pt>
                <c:pt idx="195">
                  <c:v>1.93E-5</c:v>
                </c:pt>
                <c:pt idx="196">
                  <c:v>1.91E-5</c:v>
                </c:pt>
                <c:pt idx="197">
                  <c:v>1.86E-5</c:v>
                </c:pt>
                <c:pt idx="198">
                  <c:v>1.76E-5</c:v>
                </c:pt>
                <c:pt idx="199">
                  <c:v>1.66E-5</c:v>
                </c:pt>
                <c:pt idx="200">
                  <c:v>1.58E-5</c:v>
                </c:pt>
                <c:pt idx="201">
                  <c:v>1.51E-5</c:v>
                </c:pt>
                <c:pt idx="202">
                  <c:v>1.42E-5</c:v>
                </c:pt>
                <c:pt idx="203">
                  <c:v>1.28E-5</c:v>
                </c:pt>
                <c:pt idx="204">
                  <c:v>1.24E-5</c:v>
                </c:pt>
                <c:pt idx="205">
                  <c:v>1.19E-5</c:v>
                </c:pt>
                <c:pt idx="206">
                  <c:v>1.12E-5</c:v>
                </c:pt>
                <c:pt idx="207">
                  <c:v>6.22E-5</c:v>
                </c:pt>
                <c:pt idx="208">
                  <c:v>8.6E-6</c:v>
                </c:pt>
                <c:pt idx="209">
                  <c:v>1.07E-5</c:v>
                </c:pt>
                <c:pt idx="210">
                  <c:v>1.06E-5</c:v>
                </c:pt>
                <c:pt idx="211">
                  <c:v>9.8E-6</c:v>
                </c:pt>
                <c:pt idx="212">
                  <c:v>1.04E-5</c:v>
                </c:pt>
                <c:pt idx="213">
                  <c:v>1.01E-5</c:v>
                </c:pt>
                <c:pt idx="214">
                  <c:v>9.9E-6</c:v>
                </c:pt>
                <c:pt idx="215">
                  <c:v>9.8E-6</c:v>
                </c:pt>
                <c:pt idx="216">
                  <c:v>9.5E-6</c:v>
                </c:pt>
                <c:pt idx="217">
                  <c:v>9.3E-6</c:v>
                </c:pt>
                <c:pt idx="218">
                  <c:v>9.2E-6</c:v>
                </c:pt>
                <c:pt idx="219">
                  <c:v>9.6E-6</c:v>
                </c:pt>
                <c:pt idx="220">
                  <c:v>9.6E-6</c:v>
                </c:pt>
                <c:pt idx="221">
                  <c:v>1.0E-5</c:v>
                </c:pt>
                <c:pt idx="222">
                  <c:v>1.01E-5</c:v>
                </c:pt>
                <c:pt idx="223">
                  <c:v>1.11E-5</c:v>
                </c:pt>
                <c:pt idx="224">
                  <c:v>3.31E-5</c:v>
                </c:pt>
                <c:pt idx="225">
                  <c:v>1.32E-5</c:v>
                </c:pt>
                <c:pt idx="226">
                  <c:v>1.31E-5</c:v>
                </c:pt>
                <c:pt idx="227">
                  <c:v>1.37E-5</c:v>
                </c:pt>
                <c:pt idx="228">
                  <c:v>1.31E-5</c:v>
                </c:pt>
                <c:pt idx="229">
                  <c:v>1.41E-5</c:v>
                </c:pt>
                <c:pt idx="230">
                  <c:v>1.43E-5</c:v>
                </c:pt>
                <c:pt idx="231">
                  <c:v>1.48E-5</c:v>
                </c:pt>
                <c:pt idx="232">
                  <c:v>1.53E-5</c:v>
                </c:pt>
                <c:pt idx="233">
                  <c:v>1.59E-5</c:v>
                </c:pt>
                <c:pt idx="234">
                  <c:v>1.62E-5</c:v>
                </c:pt>
                <c:pt idx="235">
                  <c:v>1.66E-5</c:v>
                </c:pt>
                <c:pt idx="236">
                  <c:v>1.79E-5</c:v>
                </c:pt>
                <c:pt idx="237">
                  <c:v>3.5E-6</c:v>
                </c:pt>
                <c:pt idx="238">
                  <c:v>1.83E-5</c:v>
                </c:pt>
                <c:pt idx="239">
                  <c:v>1.94E-5</c:v>
                </c:pt>
                <c:pt idx="240">
                  <c:v>2.02E-5</c:v>
                </c:pt>
                <c:pt idx="241">
                  <c:v>2.19E-5</c:v>
                </c:pt>
                <c:pt idx="242">
                  <c:v>2.24E-5</c:v>
                </c:pt>
                <c:pt idx="243">
                  <c:v>2.35E-5</c:v>
                </c:pt>
                <c:pt idx="244">
                  <c:v>2.15E-5</c:v>
                </c:pt>
                <c:pt idx="245">
                  <c:v>2.4E-5</c:v>
                </c:pt>
                <c:pt idx="246">
                  <c:v>2.46E-5</c:v>
                </c:pt>
                <c:pt idx="247">
                  <c:v>2.51E-5</c:v>
                </c:pt>
                <c:pt idx="248">
                  <c:v>2.38E-5</c:v>
                </c:pt>
                <c:pt idx="249">
                  <c:v>2.43E-5</c:v>
                </c:pt>
                <c:pt idx="250">
                  <c:v>2.71E-5</c:v>
                </c:pt>
                <c:pt idx="251">
                  <c:v>2.6E-5</c:v>
                </c:pt>
                <c:pt idx="252">
                  <c:v>6.2E-6</c:v>
                </c:pt>
                <c:pt idx="253">
                  <c:v>6.7E-6</c:v>
                </c:pt>
                <c:pt idx="254">
                  <c:v>6.4E-6</c:v>
                </c:pt>
                <c:pt idx="255">
                  <c:v>7.0E-6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'HVPS09-settling.csv'!$U$1</c:f>
              <c:strCache>
                <c:ptCount val="1"/>
                <c:pt idx="0">
                  <c:v>DEFB_45_interp</c:v>
                </c:pt>
              </c:strCache>
            </c:strRef>
          </c:tx>
          <c:marker>
            <c:symbol val="none"/>
          </c:marker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'HVPS09-settling.csv'!$U$2:$U$257</c:f>
              <c:numCache>
                <c:formatCode>0.00E+00</c:formatCode>
                <c:ptCount val="256"/>
                <c:pt idx="0">
                  <c:v>1.89999999999999E-5</c:v>
                </c:pt>
                <c:pt idx="1">
                  <c:v>1.89999999999999E-5</c:v>
                </c:pt>
                <c:pt idx="2">
                  <c:v>1.85E-5</c:v>
                </c:pt>
                <c:pt idx="3">
                  <c:v>1.85E-5</c:v>
                </c:pt>
                <c:pt idx="4">
                  <c:v>1.8E-5</c:v>
                </c:pt>
                <c:pt idx="5">
                  <c:v>1.75E-5</c:v>
                </c:pt>
                <c:pt idx="6">
                  <c:v>1.7E-5</c:v>
                </c:pt>
                <c:pt idx="7">
                  <c:v>1.64999999999999E-5</c:v>
                </c:pt>
                <c:pt idx="8">
                  <c:v>1.55E-5</c:v>
                </c:pt>
                <c:pt idx="9">
                  <c:v>1.45E-5</c:v>
                </c:pt>
                <c:pt idx="10">
                  <c:v>1.35E-5</c:v>
                </c:pt>
                <c:pt idx="11">
                  <c:v>1.24999999999999E-5</c:v>
                </c:pt>
                <c:pt idx="12">
                  <c:v>1.15E-5</c:v>
                </c:pt>
                <c:pt idx="13">
                  <c:v>1.1E-5</c:v>
                </c:pt>
                <c:pt idx="14" formatCode="General">
                  <c:v>0.000120499999999999</c:v>
                </c:pt>
                <c:pt idx="15">
                  <c:v>1.0E-5</c:v>
                </c:pt>
                <c:pt idx="16">
                  <c:v>1.0E-5</c:v>
                </c:pt>
                <c:pt idx="17">
                  <c:v>1.0E-5</c:v>
                </c:pt>
                <c:pt idx="18">
                  <c:v>1.0E-5</c:v>
                </c:pt>
                <c:pt idx="19">
                  <c:v>1.0E-5</c:v>
                </c:pt>
                <c:pt idx="20">
                  <c:v>1.0E-5</c:v>
                </c:pt>
                <c:pt idx="21">
                  <c:v>1.0E-5</c:v>
                </c:pt>
                <c:pt idx="22">
                  <c:v>1.0E-5</c:v>
                </c:pt>
                <c:pt idx="23">
                  <c:v>1.0E-5</c:v>
                </c:pt>
                <c:pt idx="24">
                  <c:v>9.49999999999999E-6</c:v>
                </c:pt>
                <c:pt idx="25">
                  <c:v>9.49999999999999E-6</c:v>
                </c:pt>
                <c:pt idx="26">
                  <c:v>9.49999999999999E-6</c:v>
                </c:pt>
                <c:pt idx="27">
                  <c:v>9.49999999999999E-6</c:v>
                </c:pt>
                <c:pt idx="28">
                  <c:v>9.49999999999999E-6</c:v>
                </c:pt>
                <c:pt idx="29">
                  <c:v>9.49999999999999E-6</c:v>
                </c:pt>
                <c:pt idx="30">
                  <c:v>1.0E-5</c:v>
                </c:pt>
                <c:pt idx="31">
                  <c:v>1.05E-5</c:v>
                </c:pt>
                <c:pt idx="32">
                  <c:v>2.9E-5</c:v>
                </c:pt>
                <c:pt idx="33">
                  <c:v>1.3E-5</c:v>
                </c:pt>
                <c:pt idx="34">
                  <c:v>1.24999999999999E-5</c:v>
                </c:pt>
                <c:pt idx="35">
                  <c:v>1.3E-5</c:v>
                </c:pt>
                <c:pt idx="36">
                  <c:v>1.35E-5</c:v>
                </c:pt>
                <c:pt idx="37">
                  <c:v>1.4E-5</c:v>
                </c:pt>
                <c:pt idx="38">
                  <c:v>1.45E-5</c:v>
                </c:pt>
                <c:pt idx="39">
                  <c:v>1.49999999999999E-5</c:v>
                </c:pt>
                <c:pt idx="40">
                  <c:v>1.55E-5</c:v>
                </c:pt>
                <c:pt idx="41">
                  <c:v>1.55E-5</c:v>
                </c:pt>
                <c:pt idx="42">
                  <c:v>1.6E-5</c:v>
                </c:pt>
                <c:pt idx="43">
                  <c:v>1.6E-5</c:v>
                </c:pt>
                <c:pt idx="44">
                  <c:v>4.05E-5</c:v>
                </c:pt>
                <c:pt idx="45">
                  <c:v>1.7E-5</c:v>
                </c:pt>
                <c:pt idx="46">
                  <c:v>1.75E-5</c:v>
                </c:pt>
                <c:pt idx="47">
                  <c:v>1.85E-5</c:v>
                </c:pt>
                <c:pt idx="48">
                  <c:v>1.95E-5</c:v>
                </c:pt>
                <c:pt idx="49">
                  <c:v>1.99999999999999E-5</c:v>
                </c:pt>
                <c:pt idx="50">
                  <c:v>2.05E-5</c:v>
                </c:pt>
                <c:pt idx="51">
                  <c:v>2.14999999999999E-5</c:v>
                </c:pt>
                <c:pt idx="52">
                  <c:v>2.2E-5</c:v>
                </c:pt>
                <c:pt idx="53">
                  <c:v>2.2E-5</c:v>
                </c:pt>
                <c:pt idx="54">
                  <c:v>2.24999999999999E-5</c:v>
                </c:pt>
                <c:pt idx="55">
                  <c:v>2.24999999999999E-5</c:v>
                </c:pt>
                <c:pt idx="56">
                  <c:v>2.3E-5</c:v>
                </c:pt>
                <c:pt idx="57">
                  <c:v>2.3E-5</c:v>
                </c:pt>
                <c:pt idx="58">
                  <c:v>2.3E-5</c:v>
                </c:pt>
                <c:pt idx="59">
                  <c:v>2.35E-5</c:v>
                </c:pt>
                <c:pt idx="60">
                  <c:v>2.35E-5</c:v>
                </c:pt>
                <c:pt idx="61">
                  <c:v>2.35E-5</c:v>
                </c:pt>
                <c:pt idx="62">
                  <c:v>2.35E-5</c:v>
                </c:pt>
                <c:pt idx="63">
                  <c:v>2.35E-5</c:v>
                </c:pt>
                <c:pt idx="64">
                  <c:v>2.35E-5</c:v>
                </c:pt>
                <c:pt idx="65" formatCode="General">
                  <c:v>0.0</c:v>
                </c:pt>
                <c:pt idx="66" formatCode="General">
                  <c:v>0.0</c:v>
                </c:pt>
                <c:pt idx="67" formatCode="General">
                  <c:v>0.0</c:v>
                </c:pt>
                <c:pt idx="68" formatCode="General">
                  <c:v>0.0</c:v>
                </c:pt>
                <c:pt idx="69" formatCode="General">
                  <c:v>0.0</c:v>
                </c:pt>
                <c:pt idx="70" formatCode="General">
                  <c:v>0.0</c:v>
                </c:pt>
                <c:pt idx="71" formatCode="General">
                  <c:v>0.0</c:v>
                </c:pt>
                <c:pt idx="72" formatCode="General">
                  <c:v>0.0</c:v>
                </c:pt>
                <c:pt idx="73" formatCode="General">
                  <c:v>0.0</c:v>
                </c:pt>
                <c:pt idx="74" formatCode="General">
                  <c:v>0.0</c:v>
                </c:pt>
                <c:pt idx="75" formatCode="General">
                  <c:v>0.0</c:v>
                </c:pt>
                <c:pt idx="76" formatCode="General">
                  <c:v>0.0</c:v>
                </c:pt>
                <c:pt idx="77" formatCode="General">
                  <c:v>0.0</c:v>
                </c:pt>
                <c:pt idx="78" formatCode="General">
                  <c:v>0.0</c:v>
                </c:pt>
                <c:pt idx="79" formatCode="General">
                  <c:v>0.0</c:v>
                </c:pt>
                <c:pt idx="80" formatCode="General">
                  <c:v>0.0</c:v>
                </c:pt>
                <c:pt idx="81" formatCode="General">
                  <c:v>0.0</c:v>
                </c:pt>
                <c:pt idx="82" formatCode="General">
                  <c:v>0.0</c:v>
                </c:pt>
                <c:pt idx="83" formatCode="General">
                  <c:v>0.0</c:v>
                </c:pt>
                <c:pt idx="84" formatCode="General">
                  <c:v>0.0</c:v>
                </c:pt>
                <c:pt idx="85" formatCode="General">
                  <c:v>0.0</c:v>
                </c:pt>
                <c:pt idx="86" formatCode="General">
                  <c:v>0.0</c:v>
                </c:pt>
                <c:pt idx="87" formatCode="General">
                  <c:v>0.0</c:v>
                </c:pt>
                <c:pt idx="88" formatCode="General">
                  <c:v>0.0</c:v>
                </c:pt>
                <c:pt idx="89" formatCode="General">
                  <c:v>0.0</c:v>
                </c:pt>
                <c:pt idx="90" formatCode="General">
                  <c:v>0.0</c:v>
                </c:pt>
                <c:pt idx="91" formatCode="General">
                  <c:v>0.0</c:v>
                </c:pt>
                <c:pt idx="92" formatCode="General">
                  <c:v>0.0</c:v>
                </c:pt>
                <c:pt idx="93" formatCode="General">
                  <c:v>0.0</c:v>
                </c:pt>
                <c:pt idx="94" formatCode="General">
                  <c:v>0.0</c:v>
                </c:pt>
                <c:pt idx="95" formatCode="General">
                  <c:v>0.0</c:v>
                </c:pt>
                <c:pt idx="96" formatCode="General">
                  <c:v>0.0</c:v>
                </c:pt>
                <c:pt idx="97" formatCode="General">
                  <c:v>0.0</c:v>
                </c:pt>
                <c:pt idx="98" formatCode="General">
                  <c:v>0.0</c:v>
                </c:pt>
                <c:pt idx="99" formatCode="General">
                  <c:v>0.0</c:v>
                </c:pt>
                <c:pt idx="100" formatCode="General">
                  <c:v>0.0</c:v>
                </c:pt>
                <c:pt idx="101" formatCode="General">
                  <c:v>0.0</c:v>
                </c:pt>
                <c:pt idx="102" formatCode="General">
                  <c:v>0.0</c:v>
                </c:pt>
                <c:pt idx="103" formatCode="General">
                  <c:v>0.0</c:v>
                </c:pt>
                <c:pt idx="104" formatCode="General">
                  <c:v>0.0</c:v>
                </c:pt>
                <c:pt idx="105" formatCode="General">
                  <c:v>0.0</c:v>
                </c:pt>
                <c:pt idx="106" formatCode="General">
                  <c:v>0.0</c:v>
                </c:pt>
                <c:pt idx="107" formatCode="General">
                  <c:v>0.0</c:v>
                </c:pt>
                <c:pt idx="108" formatCode="General">
                  <c:v>0.0</c:v>
                </c:pt>
                <c:pt idx="109" formatCode="General">
                  <c:v>0.0</c:v>
                </c:pt>
                <c:pt idx="110" formatCode="General">
                  <c:v>0.0</c:v>
                </c:pt>
                <c:pt idx="111" formatCode="General">
                  <c:v>0.0</c:v>
                </c:pt>
                <c:pt idx="112" formatCode="General">
                  <c:v>0.0</c:v>
                </c:pt>
                <c:pt idx="113" formatCode="General">
                  <c:v>0.0</c:v>
                </c:pt>
                <c:pt idx="114" formatCode="General">
                  <c:v>0.0</c:v>
                </c:pt>
                <c:pt idx="115" formatCode="General">
                  <c:v>0.0</c:v>
                </c:pt>
                <c:pt idx="116" formatCode="General">
                  <c:v>0.0</c:v>
                </c:pt>
                <c:pt idx="117" formatCode="General">
                  <c:v>0.0</c:v>
                </c:pt>
                <c:pt idx="118" formatCode="General">
                  <c:v>0.0</c:v>
                </c:pt>
                <c:pt idx="119" formatCode="General">
                  <c:v>0.0</c:v>
                </c:pt>
                <c:pt idx="120" formatCode="General">
                  <c:v>0.0</c:v>
                </c:pt>
                <c:pt idx="121" formatCode="General">
                  <c:v>0.0</c:v>
                </c:pt>
                <c:pt idx="122" formatCode="General">
                  <c:v>0.0</c:v>
                </c:pt>
                <c:pt idx="123" formatCode="General">
                  <c:v>0.0</c:v>
                </c:pt>
                <c:pt idx="124" formatCode="General">
                  <c:v>0.0</c:v>
                </c:pt>
                <c:pt idx="125" formatCode="General">
                  <c:v>0.0</c:v>
                </c:pt>
                <c:pt idx="126" formatCode="General">
                  <c:v>0.0</c:v>
                </c:pt>
                <c:pt idx="127" formatCode="General">
                  <c:v>0.0</c:v>
                </c:pt>
                <c:pt idx="128" formatCode="General">
                  <c:v>0.0</c:v>
                </c:pt>
                <c:pt idx="129" formatCode="General">
                  <c:v>0.0</c:v>
                </c:pt>
                <c:pt idx="130">
                  <c:v>1.85E-5</c:v>
                </c:pt>
                <c:pt idx="131">
                  <c:v>1.85E-5</c:v>
                </c:pt>
                <c:pt idx="132">
                  <c:v>1.8E-5</c:v>
                </c:pt>
                <c:pt idx="133">
                  <c:v>1.8E-5</c:v>
                </c:pt>
                <c:pt idx="134">
                  <c:v>1.75E-5</c:v>
                </c:pt>
                <c:pt idx="135">
                  <c:v>1.7E-5</c:v>
                </c:pt>
                <c:pt idx="136">
                  <c:v>1.6E-5</c:v>
                </c:pt>
                <c:pt idx="137">
                  <c:v>1.55E-5</c:v>
                </c:pt>
                <c:pt idx="138">
                  <c:v>1.45E-5</c:v>
                </c:pt>
                <c:pt idx="139">
                  <c:v>1.35E-5</c:v>
                </c:pt>
                <c:pt idx="140">
                  <c:v>1.24999999999999E-5</c:v>
                </c:pt>
                <c:pt idx="141">
                  <c:v>1.15E-5</c:v>
                </c:pt>
                <c:pt idx="142" formatCode="General">
                  <c:v>0.000120499999999999</c:v>
                </c:pt>
                <c:pt idx="143">
                  <c:v>1.0E-5</c:v>
                </c:pt>
                <c:pt idx="144">
                  <c:v>1.0E-5</c:v>
                </c:pt>
                <c:pt idx="145">
                  <c:v>1.0E-5</c:v>
                </c:pt>
                <c:pt idx="146">
                  <c:v>1.0E-5</c:v>
                </c:pt>
                <c:pt idx="147">
                  <c:v>1.0E-5</c:v>
                </c:pt>
                <c:pt idx="148">
                  <c:v>1.0E-5</c:v>
                </c:pt>
                <c:pt idx="149">
                  <c:v>1.0E-5</c:v>
                </c:pt>
                <c:pt idx="150">
                  <c:v>9.49999999999999E-6</c:v>
                </c:pt>
                <c:pt idx="151">
                  <c:v>9.49999999999999E-6</c:v>
                </c:pt>
                <c:pt idx="152">
                  <c:v>9.49999999999999E-6</c:v>
                </c:pt>
                <c:pt idx="153">
                  <c:v>9.49999999999999E-6</c:v>
                </c:pt>
                <c:pt idx="154">
                  <c:v>9.49999999999999E-6</c:v>
                </c:pt>
                <c:pt idx="155">
                  <c:v>9.49999999999999E-6</c:v>
                </c:pt>
                <c:pt idx="156">
                  <c:v>9.49999999999999E-6</c:v>
                </c:pt>
                <c:pt idx="157">
                  <c:v>9.49999999999999E-6</c:v>
                </c:pt>
                <c:pt idx="158">
                  <c:v>1.0E-5</c:v>
                </c:pt>
                <c:pt idx="159">
                  <c:v>1.05E-5</c:v>
                </c:pt>
                <c:pt idx="160">
                  <c:v>1.1E-5</c:v>
                </c:pt>
                <c:pt idx="161">
                  <c:v>3.1E-5</c:v>
                </c:pt>
                <c:pt idx="162">
                  <c:v>1.3E-5</c:v>
                </c:pt>
                <c:pt idx="163">
                  <c:v>1.24999999999999E-5</c:v>
                </c:pt>
                <c:pt idx="164">
                  <c:v>1.3E-5</c:v>
                </c:pt>
                <c:pt idx="165">
                  <c:v>1.35E-5</c:v>
                </c:pt>
                <c:pt idx="166">
                  <c:v>1.4E-5</c:v>
                </c:pt>
                <c:pt idx="167">
                  <c:v>1.45E-5</c:v>
                </c:pt>
                <c:pt idx="168">
                  <c:v>1.49999999999999E-5</c:v>
                </c:pt>
                <c:pt idx="169">
                  <c:v>1.55E-5</c:v>
                </c:pt>
                <c:pt idx="170">
                  <c:v>1.55E-5</c:v>
                </c:pt>
                <c:pt idx="171">
                  <c:v>1.6E-5</c:v>
                </c:pt>
                <c:pt idx="172">
                  <c:v>1.6E-5</c:v>
                </c:pt>
                <c:pt idx="173">
                  <c:v>1.64999999999999E-5</c:v>
                </c:pt>
                <c:pt idx="174">
                  <c:v>4.05E-5</c:v>
                </c:pt>
                <c:pt idx="175">
                  <c:v>1.75E-5</c:v>
                </c:pt>
                <c:pt idx="176">
                  <c:v>1.8E-5</c:v>
                </c:pt>
                <c:pt idx="177">
                  <c:v>1.89999999999999E-5</c:v>
                </c:pt>
                <c:pt idx="178">
                  <c:v>1.99999999999999E-5</c:v>
                </c:pt>
                <c:pt idx="179">
                  <c:v>2.05E-5</c:v>
                </c:pt>
                <c:pt idx="180">
                  <c:v>2.1E-5</c:v>
                </c:pt>
                <c:pt idx="181">
                  <c:v>2.14999999999999E-5</c:v>
                </c:pt>
                <c:pt idx="182">
                  <c:v>2.2E-5</c:v>
                </c:pt>
                <c:pt idx="183">
                  <c:v>2.24999999999999E-5</c:v>
                </c:pt>
                <c:pt idx="184">
                  <c:v>2.24999999999999E-5</c:v>
                </c:pt>
                <c:pt idx="185">
                  <c:v>2.3E-5</c:v>
                </c:pt>
                <c:pt idx="186">
                  <c:v>2.3E-5</c:v>
                </c:pt>
                <c:pt idx="187">
                  <c:v>2.35E-5</c:v>
                </c:pt>
                <c:pt idx="188">
                  <c:v>2.35E-5</c:v>
                </c:pt>
                <c:pt idx="189">
                  <c:v>2.35E-5</c:v>
                </c:pt>
                <c:pt idx="190">
                  <c:v>2.35E-5</c:v>
                </c:pt>
                <c:pt idx="191">
                  <c:v>2.35E-5</c:v>
                </c:pt>
                <c:pt idx="192">
                  <c:v>2.35E-5</c:v>
                </c:pt>
                <c:pt idx="193" formatCode="General">
                  <c:v>0.0</c:v>
                </c:pt>
                <c:pt idx="194" formatCode="General">
                  <c:v>0.0</c:v>
                </c:pt>
                <c:pt idx="195" formatCode="General">
                  <c:v>0.0</c:v>
                </c:pt>
                <c:pt idx="196" formatCode="General">
                  <c:v>0.0</c:v>
                </c:pt>
                <c:pt idx="197" formatCode="General">
                  <c:v>0.0</c:v>
                </c:pt>
                <c:pt idx="198" formatCode="General">
                  <c:v>0.0</c:v>
                </c:pt>
                <c:pt idx="199" formatCode="General">
                  <c:v>0.0</c:v>
                </c:pt>
                <c:pt idx="200" formatCode="General">
                  <c:v>0.0</c:v>
                </c:pt>
                <c:pt idx="201" formatCode="General">
                  <c:v>0.0</c:v>
                </c:pt>
                <c:pt idx="202" formatCode="General">
                  <c:v>0.0</c:v>
                </c:pt>
                <c:pt idx="203" formatCode="General">
                  <c:v>0.0</c:v>
                </c:pt>
                <c:pt idx="204" formatCode="General">
                  <c:v>0.0</c:v>
                </c:pt>
                <c:pt idx="205" formatCode="General">
                  <c:v>0.0</c:v>
                </c:pt>
                <c:pt idx="206" formatCode="General">
                  <c:v>0.0</c:v>
                </c:pt>
                <c:pt idx="207" formatCode="General">
                  <c:v>0.0</c:v>
                </c:pt>
                <c:pt idx="208" formatCode="General">
                  <c:v>0.0</c:v>
                </c:pt>
                <c:pt idx="209" formatCode="General">
                  <c:v>0.0</c:v>
                </c:pt>
                <c:pt idx="210" formatCode="General">
                  <c:v>0.0</c:v>
                </c:pt>
                <c:pt idx="211" formatCode="General">
                  <c:v>0.0</c:v>
                </c:pt>
                <c:pt idx="212" formatCode="General">
                  <c:v>0.0</c:v>
                </c:pt>
                <c:pt idx="213" formatCode="General">
                  <c:v>0.0</c:v>
                </c:pt>
                <c:pt idx="214" formatCode="General">
                  <c:v>0.0</c:v>
                </c:pt>
                <c:pt idx="215" formatCode="General">
                  <c:v>0.0</c:v>
                </c:pt>
                <c:pt idx="216" formatCode="General">
                  <c:v>0.0</c:v>
                </c:pt>
                <c:pt idx="217" formatCode="General">
                  <c:v>0.0</c:v>
                </c:pt>
                <c:pt idx="218" formatCode="General">
                  <c:v>0.0</c:v>
                </c:pt>
                <c:pt idx="219" formatCode="General">
                  <c:v>0.0</c:v>
                </c:pt>
                <c:pt idx="220" formatCode="General">
                  <c:v>0.0</c:v>
                </c:pt>
                <c:pt idx="221" formatCode="General">
                  <c:v>0.0</c:v>
                </c:pt>
                <c:pt idx="222" formatCode="General">
                  <c:v>0.0</c:v>
                </c:pt>
                <c:pt idx="223" formatCode="General">
                  <c:v>0.0</c:v>
                </c:pt>
                <c:pt idx="224" formatCode="General">
                  <c:v>0.0</c:v>
                </c:pt>
                <c:pt idx="225" formatCode="General">
                  <c:v>0.0</c:v>
                </c:pt>
                <c:pt idx="226" formatCode="General">
                  <c:v>0.0</c:v>
                </c:pt>
                <c:pt idx="227" formatCode="General">
                  <c:v>0.0</c:v>
                </c:pt>
                <c:pt idx="228" formatCode="General">
                  <c:v>0.0</c:v>
                </c:pt>
                <c:pt idx="229" formatCode="General">
                  <c:v>0.0</c:v>
                </c:pt>
                <c:pt idx="230" formatCode="General">
                  <c:v>0.0</c:v>
                </c:pt>
                <c:pt idx="231" formatCode="General">
                  <c:v>0.0</c:v>
                </c:pt>
                <c:pt idx="232" formatCode="General">
                  <c:v>0.0</c:v>
                </c:pt>
                <c:pt idx="233" formatCode="General">
                  <c:v>0.0</c:v>
                </c:pt>
                <c:pt idx="234" formatCode="General">
                  <c:v>0.0</c:v>
                </c:pt>
                <c:pt idx="235" formatCode="General">
                  <c:v>0.0</c:v>
                </c:pt>
                <c:pt idx="236" formatCode="General">
                  <c:v>0.0</c:v>
                </c:pt>
                <c:pt idx="237" formatCode="General">
                  <c:v>0.0</c:v>
                </c:pt>
                <c:pt idx="238" formatCode="General">
                  <c:v>0.0</c:v>
                </c:pt>
                <c:pt idx="239" formatCode="General">
                  <c:v>0.0</c:v>
                </c:pt>
                <c:pt idx="240" formatCode="General">
                  <c:v>0.0</c:v>
                </c:pt>
                <c:pt idx="241" formatCode="General">
                  <c:v>0.0</c:v>
                </c:pt>
                <c:pt idx="242" formatCode="General">
                  <c:v>0.0</c:v>
                </c:pt>
                <c:pt idx="243" formatCode="General">
                  <c:v>0.0</c:v>
                </c:pt>
                <c:pt idx="244" formatCode="General">
                  <c:v>0.0</c:v>
                </c:pt>
                <c:pt idx="245" formatCode="General">
                  <c:v>0.0</c:v>
                </c:pt>
                <c:pt idx="246" formatCode="General">
                  <c:v>0.0</c:v>
                </c:pt>
                <c:pt idx="247" formatCode="General">
                  <c:v>0.0</c:v>
                </c:pt>
                <c:pt idx="248" formatCode="General">
                  <c:v>0.0</c:v>
                </c:pt>
                <c:pt idx="249" formatCode="General">
                  <c:v>0.0</c:v>
                </c:pt>
                <c:pt idx="250" formatCode="General">
                  <c:v>0.0</c:v>
                </c:pt>
                <c:pt idx="251" formatCode="General">
                  <c:v>0.0</c:v>
                </c:pt>
                <c:pt idx="252" formatCode="General">
                  <c:v>0.0</c:v>
                </c:pt>
                <c:pt idx="253" formatCode="General">
                  <c:v>0.0</c:v>
                </c:pt>
                <c:pt idx="254" formatCode="General">
                  <c:v>0.0</c:v>
                </c:pt>
                <c:pt idx="255" formatCode="General">
                  <c:v>0.0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5032136"/>
        <c:axId val="-2138950920"/>
      </c:scatterChart>
      <c:scatterChart>
        <c:scatterStyle val="lineMarker"/>
        <c:varyColors val="0"/>
        <c:ser>
          <c:idx val="4"/>
          <c:order val="4"/>
          <c:tx>
            <c:v>Voltage</c:v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'HVPS09-settling.csv'!$H$2:$H$257</c:f>
              <c:numCache>
                <c:formatCode>General</c:formatCode>
                <c:ptCount val="256"/>
                <c:pt idx="0">
                  <c:v>1.33</c:v>
                </c:pt>
                <c:pt idx="1">
                  <c:v>1.7</c:v>
                </c:pt>
                <c:pt idx="2">
                  <c:v>2.19</c:v>
                </c:pt>
                <c:pt idx="3">
                  <c:v>2.8</c:v>
                </c:pt>
                <c:pt idx="4">
                  <c:v>3.59</c:v>
                </c:pt>
                <c:pt idx="5">
                  <c:v>4.6</c:v>
                </c:pt>
                <c:pt idx="6">
                  <c:v>5.9</c:v>
                </c:pt>
                <c:pt idx="7">
                  <c:v>7.56</c:v>
                </c:pt>
                <c:pt idx="8">
                  <c:v>9.69</c:v>
                </c:pt>
                <c:pt idx="9">
                  <c:v>12.42</c:v>
                </c:pt>
                <c:pt idx="10">
                  <c:v>15.92</c:v>
                </c:pt>
                <c:pt idx="11">
                  <c:v>20.41</c:v>
                </c:pt>
                <c:pt idx="12">
                  <c:v>26.16</c:v>
                </c:pt>
                <c:pt idx="13">
                  <c:v>33.53</c:v>
                </c:pt>
                <c:pt idx="14">
                  <c:v>42.98</c:v>
                </c:pt>
                <c:pt idx="15">
                  <c:v>55.09</c:v>
                </c:pt>
                <c:pt idx="16">
                  <c:v>70.62</c:v>
                </c:pt>
                <c:pt idx="17">
                  <c:v>90.52</c:v>
                </c:pt>
                <c:pt idx="18">
                  <c:v>116.03</c:v>
                </c:pt>
                <c:pt idx="19">
                  <c:v>148.74</c:v>
                </c:pt>
                <c:pt idx="20">
                  <c:v>190.65</c:v>
                </c:pt>
                <c:pt idx="21">
                  <c:v>244.38</c:v>
                </c:pt>
                <c:pt idx="22">
                  <c:v>313.25</c:v>
                </c:pt>
                <c:pt idx="23">
                  <c:v>401.53</c:v>
                </c:pt>
                <c:pt idx="24">
                  <c:v>514.69</c:v>
                </c:pt>
                <c:pt idx="25">
                  <c:v>659.74</c:v>
                </c:pt>
                <c:pt idx="26">
                  <c:v>845.67</c:v>
                </c:pt>
                <c:pt idx="27">
                  <c:v>1084.0</c:v>
                </c:pt>
                <c:pt idx="28">
                  <c:v>1389.49</c:v>
                </c:pt>
                <c:pt idx="29">
                  <c:v>1781.08</c:v>
                </c:pt>
                <c:pt idx="30">
                  <c:v>2283.02</c:v>
                </c:pt>
                <c:pt idx="31">
                  <c:v>2926.42</c:v>
                </c:pt>
                <c:pt idx="32">
                  <c:v>975.47</c:v>
                </c:pt>
                <c:pt idx="33">
                  <c:v>761.01</c:v>
                </c:pt>
                <c:pt idx="34">
                  <c:v>593.69</c:v>
                </c:pt>
                <c:pt idx="35">
                  <c:v>463.16</c:v>
                </c:pt>
                <c:pt idx="36">
                  <c:v>361.33</c:v>
                </c:pt>
                <c:pt idx="37">
                  <c:v>281.89</c:v>
                </c:pt>
                <c:pt idx="38">
                  <c:v>219.91</c:v>
                </c:pt>
                <c:pt idx="39">
                  <c:v>171.56</c:v>
                </c:pt>
                <c:pt idx="40">
                  <c:v>133.84</c:v>
                </c:pt>
                <c:pt idx="41">
                  <c:v>104.42</c:v>
                </c:pt>
                <c:pt idx="42">
                  <c:v>81.46</c:v>
                </c:pt>
                <c:pt idx="43">
                  <c:v>63.55</c:v>
                </c:pt>
                <c:pt idx="44">
                  <c:v>49.58</c:v>
                </c:pt>
                <c:pt idx="45">
                  <c:v>38.68</c:v>
                </c:pt>
                <c:pt idx="46">
                  <c:v>30.17</c:v>
                </c:pt>
                <c:pt idx="47">
                  <c:v>23.54</c:v>
                </c:pt>
                <c:pt idx="48">
                  <c:v>18.37</c:v>
                </c:pt>
                <c:pt idx="49">
                  <c:v>14.33</c:v>
                </c:pt>
                <c:pt idx="50">
                  <c:v>11.18</c:v>
                </c:pt>
                <c:pt idx="51">
                  <c:v>8.720000000000001</c:v>
                </c:pt>
                <c:pt idx="52">
                  <c:v>6.8</c:v>
                </c:pt>
                <c:pt idx="53">
                  <c:v>5.31</c:v>
                </c:pt>
                <c:pt idx="54">
                  <c:v>4.14</c:v>
                </c:pt>
                <c:pt idx="55">
                  <c:v>3.23</c:v>
                </c:pt>
                <c:pt idx="56">
                  <c:v>2.52</c:v>
                </c:pt>
                <c:pt idx="57">
                  <c:v>1.97</c:v>
                </c:pt>
                <c:pt idx="58">
                  <c:v>1.53</c:v>
                </c:pt>
                <c:pt idx="59">
                  <c:v>1.2</c:v>
                </c:pt>
                <c:pt idx="60">
                  <c:v>0.93</c:v>
                </c:pt>
                <c:pt idx="61">
                  <c:v>0.73</c:v>
                </c:pt>
                <c:pt idx="62">
                  <c:v>0.57</c:v>
                </c:pt>
                <c:pt idx="63">
                  <c:v>0.44</c:v>
                </c:pt>
                <c:pt idx="64">
                  <c:v>1.51</c:v>
                </c:pt>
                <c:pt idx="65">
                  <c:v>1.33</c:v>
                </c:pt>
                <c:pt idx="66">
                  <c:v>1.7</c:v>
                </c:pt>
                <c:pt idx="67">
                  <c:v>2.19</c:v>
                </c:pt>
                <c:pt idx="68">
                  <c:v>2.8</c:v>
                </c:pt>
                <c:pt idx="69">
                  <c:v>3.59</c:v>
                </c:pt>
                <c:pt idx="70">
                  <c:v>4.6</c:v>
                </c:pt>
                <c:pt idx="71">
                  <c:v>5.9</c:v>
                </c:pt>
                <c:pt idx="72">
                  <c:v>7.56</c:v>
                </c:pt>
                <c:pt idx="73">
                  <c:v>9.69</c:v>
                </c:pt>
                <c:pt idx="74">
                  <c:v>12.42</c:v>
                </c:pt>
                <c:pt idx="75">
                  <c:v>15.92</c:v>
                </c:pt>
                <c:pt idx="76">
                  <c:v>20.41</c:v>
                </c:pt>
                <c:pt idx="77">
                  <c:v>26.16</c:v>
                </c:pt>
                <c:pt idx="78">
                  <c:v>33.53</c:v>
                </c:pt>
                <c:pt idx="79">
                  <c:v>42.98</c:v>
                </c:pt>
                <c:pt idx="80">
                  <c:v>55.09</c:v>
                </c:pt>
                <c:pt idx="81">
                  <c:v>70.62</c:v>
                </c:pt>
                <c:pt idx="82">
                  <c:v>90.52</c:v>
                </c:pt>
                <c:pt idx="83">
                  <c:v>116.03</c:v>
                </c:pt>
                <c:pt idx="84">
                  <c:v>148.74</c:v>
                </c:pt>
                <c:pt idx="85">
                  <c:v>190.65</c:v>
                </c:pt>
                <c:pt idx="86">
                  <c:v>244.38</c:v>
                </c:pt>
                <c:pt idx="87">
                  <c:v>313.25</c:v>
                </c:pt>
                <c:pt idx="88">
                  <c:v>401.53</c:v>
                </c:pt>
                <c:pt idx="89">
                  <c:v>514.69</c:v>
                </c:pt>
                <c:pt idx="90">
                  <c:v>659.74</c:v>
                </c:pt>
                <c:pt idx="91">
                  <c:v>845.67</c:v>
                </c:pt>
                <c:pt idx="92">
                  <c:v>1084.0</c:v>
                </c:pt>
                <c:pt idx="93">
                  <c:v>1389.49</c:v>
                </c:pt>
                <c:pt idx="94">
                  <c:v>1781.08</c:v>
                </c:pt>
                <c:pt idx="95">
                  <c:v>2283.02</c:v>
                </c:pt>
                <c:pt idx="96">
                  <c:v>2926.42</c:v>
                </c:pt>
                <c:pt idx="97">
                  <c:v>975.47</c:v>
                </c:pt>
                <c:pt idx="98">
                  <c:v>761.01</c:v>
                </c:pt>
                <c:pt idx="99">
                  <c:v>593.69</c:v>
                </c:pt>
                <c:pt idx="100">
                  <c:v>463.16</c:v>
                </c:pt>
                <c:pt idx="101">
                  <c:v>361.33</c:v>
                </c:pt>
                <c:pt idx="102">
                  <c:v>281.89</c:v>
                </c:pt>
                <c:pt idx="103">
                  <c:v>219.91</c:v>
                </c:pt>
                <c:pt idx="104">
                  <c:v>171.56</c:v>
                </c:pt>
                <c:pt idx="105">
                  <c:v>133.84</c:v>
                </c:pt>
                <c:pt idx="106">
                  <c:v>104.42</c:v>
                </c:pt>
                <c:pt idx="107">
                  <c:v>81.46</c:v>
                </c:pt>
                <c:pt idx="108">
                  <c:v>63.55</c:v>
                </c:pt>
                <c:pt idx="109">
                  <c:v>49.58</c:v>
                </c:pt>
                <c:pt idx="110">
                  <c:v>38.68</c:v>
                </c:pt>
                <c:pt idx="111">
                  <c:v>30.17</c:v>
                </c:pt>
                <c:pt idx="112">
                  <c:v>23.54</c:v>
                </c:pt>
                <c:pt idx="113">
                  <c:v>18.37</c:v>
                </c:pt>
                <c:pt idx="114">
                  <c:v>14.33</c:v>
                </c:pt>
                <c:pt idx="115">
                  <c:v>11.18</c:v>
                </c:pt>
                <c:pt idx="116">
                  <c:v>8.720000000000001</c:v>
                </c:pt>
                <c:pt idx="117">
                  <c:v>6.8</c:v>
                </c:pt>
                <c:pt idx="118">
                  <c:v>5.31</c:v>
                </c:pt>
                <c:pt idx="119">
                  <c:v>4.14</c:v>
                </c:pt>
                <c:pt idx="120">
                  <c:v>3.23</c:v>
                </c:pt>
                <c:pt idx="121">
                  <c:v>2.52</c:v>
                </c:pt>
                <c:pt idx="122">
                  <c:v>1.97</c:v>
                </c:pt>
                <c:pt idx="123">
                  <c:v>1.53</c:v>
                </c:pt>
                <c:pt idx="124">
                  <c:v>1.2</c:v>
                </c:pt>
                <c:pt idx="125">
                  <c:v>0.93</c:v>
                </c:pt>
                <c:pt idx="126">
                  <c:v>0.73</c:v>
                </c:pt>
                <c:pt idx="127">
                  <c:v>0.57</c:v>
                </c:pt>
                <c:pt idx="128">
                  <c:v>0.44</c:v>
                </c:pt>
                <c:pt idx="129">
                  <c:v>1.51</c:v>
                </c:pt>
                <c:pt idx="130">
                  <c:v>1.93</c:v>
                </c:pt>
                <c:pt idx="131">
                  <c:v>2.47</c:v>
                </c:pt>
                <c:pt idx="132">
                  <c:v>3.17</c:v>
                </c:pt>
                <c:pt idx="133">
                  <c:v>4.06</c:v>
                </c:pt>
                <c:pt idx="134">
                  <c:v>5.21</c:v>
                </c:pt>
                <c:pt idx="135">
                  <c:v>6.68</c:v>
                </c:pt>
                <c:pt idx="136">
                  <c:v>8.56</c:v>
                </c:pt>
                <c:pt idx="137">
                  <c:v>10.97</c:v>
                </c:pt>
                <c:pt idx="138">
                  <c:v>14.06</c:v>
                </c:pt>
                <c:pt idx="139">
                  <c:v>18.03</c:v>
                </c:pt>
                <c:pt idx="140">
                  <c:v>23.11</c:v>
                </c:pt>
                <c:pt idx="141">
                  <c:v>29.62</c:v>
                </c:pt>
                <c:pt idx="142">
                  <c:v>37.96</c:v>
                </c:pt>
                <c:pt idx="143">
                  <c:v>48.66</c:v>
                </c:pt>
                <c:pt idx="144">
                  <c:v>62.38</c:v>
                </c:pt>
                <c:pt idx="145">
                  <c:v>79.96</c:v>
                </c:pt>
                <c:pt idx="146">
                  <c:v>102.49</c:v>
                </c:pt>
                <c:pt idx="147">
                  <c:v>131.37</c:v>
                </c:pt>
                <c:pt idx="148">
                  <c:v>168.39</c:v>
                </c:pt>
                <c:pt idx="149">
                  <c:v>215.85</c:v>
                </c:pt>
                <c:pt idx="150">
                  <c:v>276.68</c:v>
                </c:pt>
                <c:pt idx="151">
                  <c:v>354.66</c:v>
                </c:pt>
                <c:pt idx="152">
                  <c:v>454.61</c:v>
                </c:pt>
                <c:pt idx="153">
                  <c:v>582.72</c:v>
                </c:pt>
                <c:pt idx="154">
                  <c:v>746.9499999999999</c:v>
                </c:pt>
                <c:pt idx="155">
                  <c:v>957.4499999999999</c:v>
                </c:pt>
                <c:pt idx="156">
                  <c:v>1227.28</c:v>
                </c:pt>
                <c:pt idx="157">
                  <c:v>1573.15</c:v>
                </c:pt>
                <c:pt idx="158">
                  <c:v>2016.49</c:v>
                </c:pt>
                <c:pt idx="159">
                  <c:v>2584.77</c:v>
                </c:pt>
                <c:pt idx="160">
                  <c:v>3313.22</c:v>
                </c:pt>
                <c:pt idx="161">
                  <c:v>1104.41</c:v>
                </c:pt>
                <c:pt idx="162">
                  <c:v>861.59</c:v>
                </c:pt>
                <c:pt idx="163">
                  <c:v>672.16</c:v>
                </c:pt>
                <c:pt idx="164">
                  <c:v>524.38</c:v>
                </c:pt>
                <c:pt idx="165">
                  <c:v>409.09</c:v>
                </c:pt>
                <c:pt idx="166">
                  <c:v>319.15</c:v>
                </c:pt>
                <c:pt idx="167">
                  <c:v>248.98</c:v>
                </c:pt>
                <c:pt idx="168">
                  <c:v>194.24</c:v>
                </c:pt>
                <c:pt idx="169">
                  <c:v>151.54</c:v>
                </c:pt>
                <c:pt idx="170">
                  <c:v>118.22</c:v>
                </c:pt>
                <c:pt idx="171">
                  <c:v>92.23</c:v>
                </c:pt>
                <c:pt idx="172">
                  <c:v>71.95</c:v>
                </c:pt>
                <c:pt idx="173">
                  <c:v>56.13</c:v>
                </c:pt>
                <c:pt idx="174">
                  <c:v>43.79</c:v>
                </c:pt>
                <c:pt idx="175">
                  <c:v>34.16</c:v>
                </c:pt>
                <c:pt idx="176">
                  <c:v>26.65</c:v>
                </c:pt>
                <c:pt idx="177">
                  <c:v>20.79</c:v>
                </c:pt>
                <c:pt idx="178">
                  <c:v>16.22</c:v>
                </c:pt>
                <c:pt idx="179">
                  <c:v>12.65</c:v>
                </c:pt>
                <c:pt idx="180">
                  <c:v>9.87</c:v>
                </c:pt>
                <c:pt idx="181">
                  <c:v>7.7</c:v>
                </c:pt>
                <c:pt idx="182">
                  <c:v>6.01</c:v>
                </c:pt>
                <c:pt idx="183">
                  <c:v>4.689999999999999</c:v>
                </c:pt>
                <c:pt idx="184">
                  <c:v>3.66</c:v>
                </c:pt>
                <c:pt idx="185">
                  <c:v>2.85</c:v>
                </c:pt>
                <c:pt idx="186">
                  <c:v>2.23</c:v>
                </c:pt>
                <c:pt idx="187">
                  <c:v>1.74</c:v>
                </c:pt>
                <c:pt idx="188">
                  <c:v>1.36</c:v>
                </c:pt>
                <c:pt idx="189">
                  <c:v>1.06</c:v>
                </c:pt>
                <c:pt idx="190">
                  <c:v>0.82</c:v>
                </c:pt>
                <c:pt idx="191">
                  <c:v>0.64</c:v>
                </c:pt>
                <c:pt idx="192">
                  <c:v>0.5</c:v>
                </c:pt>
                <c:pt idx="193">
                  <c:v>1.93</c:v>
                </c:pt>
                <c:pt idx="194">
                  <c:v>2.47</c:v>
                </c:pt>
                <c:pt idx="195">
                  <c:v>3.17</c:v>
                </c:pt>
                <c:pt idx="196">
                  <c:v>4.06</c:v>
                </c:pt>
                <c:pt idx="197">
                  <c:v>5.21</c:v>
                </c:pt>
                <c:pt idx="198">
                  <c:v>6.68</c:v>
                </c:pt>
                <c:pt idx="199">
                  <c:v>8.56</c:v>
                </c:pt>
                <c:pt idx="200">
                  <c:v>10.97</c:v>
                </c:pt>
                <c:pt idx="201">
                  <c:v>14.06</c:v>
                </c:pt>
                <c:pt idx="202">
                  <c:v>18.03</c:v>
                </c:pt>
                <c:pt idx="203">
                  <c:v>23.11</c:v>
                </c:pt>
                <c:pt idx="204">
                  <c:v>29.62</c:v>
                </c:pt>
                <c:pt idx="205">
                  <c:v>37.96</c:v>
                </c:pt>
                <c:pt idx="206">
                  <c:v>48.66</c:v>
                </c:pt>
                <c:pt idx="207">
                  <c:v>62.38</c:v>
                </c:pt>
                <c:pt idx="208">
                  <c:v>79.96</c:v>
                </c:pt>
                <c:pt idx="209">
                  <c:v>102.49</c:v>
                </c:pt>
                <c:pt idx="210">
                  <c:v>131.37</c:v>
                </c:pt>
                <c:pt idx="211">
                  <c:v>168.39</c:v>
                </c:pt>
                <c:pt idx="212">
                  <c:v>215.85</c:v>
                </c:pt>
                <c:pt idx="213">
                  <c:v>276.68</c:v>
                </c:pt>
                <c:pt idx="214">
                  <c:v>354.66</c:v>
                </c:pt>
                <c:pt idx="215">
                  <c:v>454.61</c:v>
                </c:pt>
                <c:pt idx="216">
                  <c:v>582.72</c:v>
                </c:pt>
                <c:pt idx="217">
                  <c:v>746.9499999999999</c:v>
                </c:pt>
                <c:pt idx="218">
                  <c:v>957.4499999999999</c:v>
                </c:pt>
                <c:pt idx="219">
                  <c:v>1227.28</c:v>
                </c:pt>
                <c:pt idx="220">
                  <c:v>1573.15</c:v>
                </c:pt>
                <c:pt idx="221">
                  <c:v>2016.49</c:v>
                </c:pt>
                <c:pt idx="222">
                  <c:v>2584.77</c:v>
                </c:pt>
                <c:pt idx="223">
                  <c:v>3313.22</c:v>
                </c:pt>
                <c:pt idx="224">
                  <c:v>1104.41</c:v>
                </c:pt>
                <c:pt idx="225">
                  <c:v>861.59</c:v>
                </c:pt>
                <c:pt idx="226">
                  <c:v>672.16</c:v>
                </c:pt>
                <c:pt idx="227">
                  <c:v>524.38</c:v>
                </c:pt>
                <c:pt idx="228">
                  <c:v>409.09</c:v>
                </c:pt>
                <c:pt idx="229">
                  <c:v>319.15</c:v>
                </c:pt>
                <c:pt idx="230">
                  <c:v>248.98</c:v>
                </c:pt>
                <c:pt idx="231">
                  <c:v>194.24</c:v>
                </c:pt>
                <c:pt idx="232">
                  <c:v>151.54</c:v>
                </c:pt>
                <c:pt idx="233">
                  <c:v>118.22</c:v>
                </c:pt>
                <c:pt idx="234">
                  <c:v>92.23</c:v>
                </c:pt>
                <c:pt idx="235">
                  <c:v>71.95</c:v>
                </c:pt>
                <c:pt idx="236">
                  <c:v>56.13</c:v>
                </c:pt>
                <c:pt idx="237">
                  <c:v>43.79</c:v>
                </c:pt>
                <c:pt idx="238">
                  <c:v>34.16</c:v>
                </c:pt>
                <c:pt idx="239">
                  <c:v>26.65</c:v>
                </c:pt>
                <c:pt idx="240">
                  <c:v>20.79</c:v>
                </c:pt>
                <c:pt idx="241">
                  <c:v>16.22</c:v>
                </c:pt>
                <c:pt idx="242">
                  <c:v>12.65</c:v>
                </c:pt>
                <c:pt idx="243">
                  <c:v>9.87</c:v>
                </c:pt>
                <c:pt idx="244">
                  <c:v>7.7</c:v>
                </c:pt>
                <c:pt idx="245">
                  <c:v>6.01</c:v>
                </c:pt>
                <c:pt idx="246">
                  <c:v>4.689999999999999</c:v>
                </c:pt>
                <c:pt idx="247">
                  <c:v>3.66</c:v>
                </c:pt>
                <c:pt idx="248">
                  <c:v>2.85</c:v>
                </c:pt>
                <c:pt idx="249">
                  <c:v>2.23</c:v>
                </c:pt>
                <c:pt idx="250">
                  <c:v>1.74</c:v>
                </c:pt>
                <c:pt idx="251">
                  <c:v>1.36</c:v>
                </c:pt>
                <c:pt idx="252">
                  <c:v>1.06</c:v>
                </c:pt>
                <c:pt idx="253">
                  <c:v>0.82</c:v>
                </c:pt>
                <c:pt idx="254">
                  <c:v>0.64</c:v>
                </c:pt>
                <c:pt idx="255">
                  <c:v>0.5</c:v>
                </c:pt>
              </c:numCache>
            </c:numRef>
          </c:yVal>
          <c:smooth val="0"/>
        </c:ser>
        <c:ser>
          <c:idx val="5"/>
          <c:order val="5"/>
          <c:tx>
            <c:v>Range Change</c:v>
          </c:tx>
          <c:marker>
            <c:symbol val="none"/>
          </c:marker>
          <c:xVal>
            <c:numLit>
              <c:formatCode>General</c:formatCode>
              <c:ptCount val="2"/>
              <c:pt idx="0">
                <c:v>0.0</c:v>
              </c:pt>
              <c:pt idx="1">
                <c:v>256.0</c:v>
              </c:pt>
            </c:numLit>
          </c:xVal>
          <c:yVal>
            <c:numLit>
              <c:formatCode>General</c:formatCode>
              <c:ptCount val="2"/>
              <c:pt idx="0">
                <c:v>50.0</c:v>
              </c:pt>
              <c:pt idx="1">
                <c:v>50.0</c:v>
              </c:pt>
            </c:numLit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4739496"/>
        <c:axId val="-2084612552"/>
      </c:scatterChart>
      <c:valAx>
        <c:axId val="-2085032136"/>
        <c:scaling>
          <c:orientation val="minMax"/>
          <c:max val="128.0"/>
          <c:min val="1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Step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8950920"/>
        <c:crosses val="autoZero"/>
        <c:crossBetween val="midCat"/>
        <c:majorUnit val="20.0"/>
      </c:valAx>
      <c:valAx>
        <c:axId val="-2138950920"/>
        <c:scaling>
          <c:orientation val="minMax"/>
          <c:max val="4.00000000000002E-5"/>
          <c:min val="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Settling Time (s)</a:t>
                </a:r>
              </a:p>
            </c:rich>
          </c:tx>
          <c:layout/>
          <c:overlay val="0"/>
        </c:title>
        <c:numFmt formatCode="0.00E+00" sourceLinked="1"/>
        <c:majorTickMark val="out"/>
        <c:minorTickMark val="none"/>
        <c:tickLblPos val="nextTo"/>
        <c:crossAx val="-2085032136"/>
        <c:crosses val="autoZero"/>
        <c:crossBetween val="midCat"/>
      </c:valAx>
      <c:valAx>
        <c:axId val="-2084612552"/>
        <c:scaling>
          <c:logBase val="10.0"/>
          <c:orientation val="minMax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Voltage (V)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084739496"/>
        <c:crosses val="max"/>
        <c:crossBetween val="midCat"/>
      </c:valAx>
      <c:valAx>
        <c:axId val="-2084739496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-2084612552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HVPS 9 ESA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'HVPS09-settling.csv'!$O$1</c:f>
              <c:strCache>
                <c:ptCount val="1"/>
                <c:pt idx="0">
                  <c:v>209-0-1_TIME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'HVPS09-settling.csv'!$O$2:$O$257</c:f>
              <c:numCache>
                <c:formatCode>0.00E+00</c:formatCode>
                <c:ptCount val="256"/>
                <c:pt idx="0">
                  <c:v>9.4E-6</c:v>
                </c:pt>
                <c:pt idx="1">
                  <c:v>1.71E-5</c:v>
                </c:pt>
                <c:pt idx="2">
                  <c:v>1.57E-5</c:v>
                </c:pt>
                <c:pt idx="3">
                  <c:v>1.51E-5</c:v>
                </c:pt>
                <c:pt idx="4">
                  <c:v>1.45E-5</c:v>
                </c:pt>
                <c:pt idx="5">
                  <c:v>1.35E-5</c:v>
                </c:pt>
                <c:pt idx="6">
                  <c:v>1.29E-5</c:v>
                </c:pt>
                <c:pt idx="7">
                  <c:v>1.17E-5</c:v>
                </c:pt>
                <c:pt idx="8">
                  <c:v>1.12E-5</c:v>
                </c:pt>
                <c:pt idx="9">
                  <c:v>1.04E-5</c:v>
                </c:pt>
                <c:pt idx="10">
                  <c:v>9.9E-6</c:v>
                </c:pt>
                <c:pt idx="11">
                  <c:v>9.2E-6</c:v>
                </c:pt>
                <c:pt idx="12">
                  <c:v>8.9E-6</c:v>
                </c:pt>
                <c:pt idx="13">
                  <c:v>8.7E-6</c:v>
                </c:pt>
                <c:pt idx="14">
                  <c:v>5.52E-5</c:v>
                </c:pt>
                <c:pt idx="15">
                  <c:v>1.0E-5</c:v>
                </c:pt>
                <c:pt idx="16">
                  <c:v>1.04E-5</c:v>
                </c:pt>
                <c:pt idx="17">
                  <c:v>1.03E-5</c:v>
                </c:pt>
                <c:pt idx="18">
                  <c:v>9.8E-6</c:v>
                </c:pt>
                <c:pt idx="19">
                  <c:v>9.5E-6</c:v>
                </c:pt>
                <c:pt idx="20">
                  <c:v>9.0E-6</c:v>
                </c:pt>
                <c:pt idx="21">
                  <c:v>9.3E-6</c:v>
                </c:pt>
                <c:pt idx="22">
                  <c:v>9.2E-6</c:v>
                </c:pt>
                <c:pt idx="23">
                  <c:v>9.2E-6</c:v>
                </c:pt>
                <c:pt idx="24">
                  <c:v>8.9E-6</c:v>
                </c:pt>
                <c:pt idx="25">
                  <c:v>8.9E-6</c:v>
                </c:pt>
                <c:pt idx="26">
                  <c:v>9.1E-6</c:v>
                </c:pt>
                <c:pt idx="27">
                  <c:v>8.9E-6</c:v>
                </c:pt>
                <c:pt idx="28">
                  <c:v>8.9E-6</c:v>
                </c:pt>
                <c:pt idx="29">
                  <c:v>8.9E-6</c:v>
                </c:pt>
                <c:pt idx="30">
                  <c:v>9.5E-6</c:v>
                </c:pt>
                <c:pt idx="31">
                  <c:v>1.01E-5</c:v>
                </c:pt>
                <c:pt idx="32" formatCode="General">
                  <c:v>0.0</c:v>
                </c:pt>
                <c:pt idx="33">
                  <c:v>1.15E-5</c:v>
                </c:pt>
                <c:pt idx="34">
                  <c:v>1.21E-5</c:v>
                </c:pt>
                <c:pt idx="35">
                  <c:v>1.31E-5</c:v>
                </c:pt>
                <c:pt idx="36">
                  <c:v>1.39E-5</c:v>
                </c:pt>
                <c:pt idx="37">
                  <c:v>1.42E-5</c:v>
                </c:pt>
                <c:pt idx="38">
                  <c:v>1.43E-5</c:v>
                </c:pt>
                <c:pt idx="39">
                  <c:v>1.52E-5</c:v>
                </c:pt>
                <c:pt idx="40">
                  <c:v>1.53E-5</c:v>
                </c:pt>
                <c:pt idx="41">
                  <c:v>1.63E-5</c:v>
                </c:pt>
                <c:pt idx="42">
                  <c:v>1.59E-5</c:v>
                </c:pt>
                <c:pt idx="43">
                  <c:v>1.64E-5</c:v>
                </c:pt>
                <c:pt idx="44">
                  <c:v>1.67E-5</c:v>
                </c:pt>
                <c:pt idx="45">
                  <c:v>1.71E-5</c:v>
                </c:pt>
                <c:pt idx="46">
                  <c:v>1.87E-5</c:v>
                </c:pt>
                <c:pt idx="47">
                  <c:v>1.76E-5</c:v>
                </c:pt>
                <c:pt idx="48">
                  <c:v>1.87E-5</c:v>
                </c:pt>
                <c:pt idx="49">
                  <c:v>1.92E-5</c:v>
                </c:pt>
                <c:pt idx="50" formatCode="General">
                  <c:v>0.0</c:v>
                </c:pt>
                <c:pt idx="51">
                  <c:v>1.74E-5</c:v>
                </c:pt>
                <c:pt idx="52">
                  <c:v>1.79E-5</c:v>
                </c:pt>
                <c:pt idx="53">
                  <c:v>1.79E-5</c:v>
                </c:pt>
                <c:pt idx="54">
                  <c:v>1.85E-5</c:v>
                </c:pt>
                <c:pt idx="55">
                  <c:v>1.88E-5</c:v>
                </c:pt>
                <c:pt idx="56">
                  <c:v>1.88E-5</c:v>
                </c:pt>
                <c:pt idx="57">
                  <c:v>1.7E-5</c:v>
                </c:pt>
                <c:pt idx="58">
                  <c:v>1.88E-5</c:v>
                </c:pt>
                <c:pt idx="59">
                  <c:v>1.81E-5</c:v>
                </c:pt>
                <c:pt idx="60">
                  <c:v>1.84E-5</c:v>
                </c:pt>
                <c:pt idx="61">
                  <c:v>1.94E-5</c:v>
                </c:pt>
                <c:pt idx="62">
                  <c:v>1.78E-5</c:v>
                </c:pt>
                <c:pt idx="63">
                  <c:v>1.91E-5</c:v>
                </c:pt>
                <c:pt idx="64">
                  <c:v>7.9E-6</c:v>
                </c:pt>
                <c:pt idx="65">
                  <c:v>9.4E-6</c:v>
                </c:pt>
                <c:pt idx="66">
                  <c:v>1.71E-5</c:v>
                </c:pt>
                <c:pt idx="67">
                  <c:v>1.57E-5</c:v>
                </c:pt>
                <c:pt idx="68">
                  <c:v>1.51E-5</c:v>
                </c:pt>
                <c:pt idx="69">
                  <c:v>1.45E-5</c:v>
                </c:pt>
                <c:pt idx="70">
                  <c:v>1.35E-5</c:v>
                </c:pt>
                <c:pt idx="71">
                  <c:v>1.29E-5</c:v>
                </c:pt>
                <c:pt idx="72">
                  <c:v>1.17E-5</c:v>
                </c:pt>
                <c:pt idx="73">
                  <c:v>1.12E-5</c:v>
                </c:pt>
                <c:pt idx="74">
                  <c:v>1.04E-5</c:v>
                </c:pt>
                <c:pt idx="75">
                  <c:v>9.9E-6</c:v>
                </c:pt>
                <c:pt idx="76">
                  <c:v>9.2E-6</c:v>
                </c:pt>
                <c:pt idx="77">
                  <c:v>8.9E-6</c:v>
                </c:pt>
                <c:pt idx="78">
                  <c:v>8.7E-6</c:v>
                </c:pt>
                <c:pt idx="79">
                  <c:v>5.52E-5</c:v>
                </c:pt>
                <c:pt idx="80">
                  <c:v>1.0E-5</c:v>
                </c:pt>
                <c:pt idx="81">
                  <c:v>1.04E-5</c:v>
                </c:pt>
                <c:pt idx="82">
                  <c:v>1.03E-5</c:v>
                </c:pt>
                <c:pt idx="83">
                  <c:v>9.8E-6</c:v>
                </c:pt>
                <c:pt idx="84">
                  <c:v>9.5E-6</c:v>
                </c:pt>
                <c:pt idx="85">
                  <c:v>9.0E-6</c:v>
                </c:pt>
                <c:pt idx="86">
                  <c:v>9.3E-6</c:v>
                </c:pt>
                <c:pt idx="87">
                  <c:v>9.2E-6</c:v>
                </c:pt>
                <c:pt idx="88">
                  <c:v>9.2E-6</c:v>
                </c:pt>
                <c:pt idx="89">
                  <c:v>8.9E-6</c:v>
                </c:pt>
                <c:pt idx="90">
                  <c:v>8.9E-6</c:v>
                </c:pt>
                <c:pt idx="91">
                  <c:v>9.1E-6</c:v>
                </c:pt>
                <c:pt idx="92">
                  <c:v>8.9E-6</c:v>
                </c:pt>
                <c:pt idx="93">
                  <c:v>8.9E-6</c:v>
                </c:pt>
                <c:pt idx="94">
                  <c:v>8.9E-6</c:v>
                </c:pt>
                <c:pt idx="95">
                  <c:v>9.5E-6</c:v>
                </c:pt>
                <c:pt idx="96">
                  <c:v>1.01E-5</c:v>
                </c:pt>
                <c:pt idx="97" formatCode="General">
                  <c:v>0.0</c:v>
                </c:pt>
                <c:pt idx="98">
                  <c:v>1.15E-5</c:v>
                </c:pt>
                <c:pt idx="99">
                  <c:v>1.21E-5</c:v>
                </c:pt>
                <c:pt idx="100">
                  <c:v>1.31E-5</c:v>
                </c:pt>
                <c:pt idx="101">
                  <c:v>1.39E-5</c:v>
                </c:pt>
                <c:pt idx="102">
                  <c:v>1.42E-5</c:v>
                </c:pt>
                <c:pt idx="103">
                  <c:v>1.43E-5</c:v>
                </c:pt>
                <c:pt idx="104">
                  <c:v>1.52E-5</c:v>
                </c:pt>
                <c:pt idx="105">
                  <c:v>1.53E-5</c:v>
                </c:pt>
                <c:pt idx="106">
                  <c:v>1.63E-5</c:v>
                </c:pt>
                <c:pt idx="107">
                  <c:v>1.59E-5</c:v>
                </c:pt>
                <c:pt idx="108">
                  <c:v>1.64E-5</c:v>
                </c:pt>
                <c:pt idx="109">
                  <c:v>1.67E-5</c:v>
                </c:pt>
                <c:pt idx="110">
                  <c:v>1.71E-5</c:v>
                </c:pt>
                <c:pt idx="111">
                  <c:v>1.87E-5</c:v>
                </c:pt>
                <c:pt idx="112">
                  <c:v>1.76E-5</c:v>
                </c:pt>
                <c:pt idx="113">
                  <c:v>1.87E-5</c:v>
                </c:pt>
                <c:pt idx="114">
                  <c:v>1.92E-5</c:v>
                </c:pt>
                <c:pt idx="115" formatCode="General">
                  <c:v>0.0</c:v>
                </c:pt>
                <c:pt idx="116">
                  <c:v>1.74E-5</c:v>
                </c:pt>
                <c:pt idx="117">
                  <c:v>1.79E-5</c:v>
                </c:pt>
                <c:pt idx="118">
                  <c:v>1.79E-5</c:v>
                </c:pt>
                <c:pt idx="119">
                  <c:v>1.85E-5</c:v>
                </c:pt>
                <c:pt idx="120">
                  <c:v>1.88E-5</c:v>
                </c:pt>
                <c:pt idx="121">
                  <c:v>1.88E-5</c:v>
                </c:pt>
                <c:pt idx="122">
                  <c:v>1.7E-5</c:v>
                </c:pt>
                <c:pt idx="123">
                  <c:v>1.88E-5</c:v>
                </c:pt>
                <c:pt idx="124">
                  <c:v>1.81E-5</c:v>
                </c:pt>
                <c:pt idx="125">
                  <c:v>1.84E-5</c:v>
                </c:pt>
                <c:pt idx="126">
                  <c:v>1.94E-5</c:v>
                </c:pt>
                <c:pt idx="127">
                  <c:v>1.78E-5</c:v>
                </c:pt>
                <c:pt idx="128">
                  <c:v>1.91E-5</c:v>
                </c:pt>
                <c:pt idx="129">
                  <c:v>7.9E-6</c:v>
                </c:pt>
                <c:pt idx="130">
                  <c:v>1.44E-5</c:v>
                </c:pt>
                <c:pt idx="131">
                  <c:v>1.29E-5</c:v>
                </c:pt>
                <c:pt idx="132">
                  <c:v>1.43E-5</c:v>
                </c:pt>
                <c:pt idx="133">
                  <c:v>1.35E-5</c:v>
                </c:pt>
                <c:pt idx="134">
                  <c:v>1.27E-5</c:v>
                </c:pt>
                <c:pt idx="135">
                  <c:v>1.17E-5</c:v>
                </c:pt>
                <c:pt idx="136">
                  <c:v>1.16E-5</c:v>
                </c:pt>
                <c:pt idx="137">
                  <c:v>1.07E-5</c:v>
                </c:pt>
                <c:pt idx="138">
                  <c:v>1.0E-5</c:v>
                </c:pt>
                <c:pt idx="139">
                  <c:v>9.3E-6</c:v>
                </c:pt>
                <c:pt idx="140">
                  <c:v>9.0E-6</c:v>
                </c:pt>
                <c:pt idx="141">
                  <c:v>8.4E-6</c:v>
                </c:pt>
                <c:pt idx="142">
                  <c:v>7.9E-6</c:v>
                </c:pt>
                <c:pt idx="143">
                  <c:v>5.35E-5</c:v>
                </c:pt>
                <c:pt idx="144">
                  <c:v>7.4E-6</c:v>
                </c:pt>
                <c:pt idx="145">
                  <c:v>9.2E-6</c:v>
                </c:pt>
                <c:pt idx="146">
                  <c:v>9.2E-6</c:v>
                </c:pt>
                <c:pt idx="147">
                  <c:v>9.2E-6</c:v>
                </c:pt>
                <c:pt idx="148">
                  <c:v>9.2E-6</c:v>
                </c:pt>
                <c:pt idx="149">
                  <c:v>8.9E-6</c:v>
                </c:pt>
                <c:pt idx="150">
                  <c:v>8.7E-6</c:v>
                </c:pt>
                <c:pt idx="151">
                  <c:v>8.8E-6</c:v>
                </c:pt>
                <c:pt idx="152">
                  <c:v>8.9E-6</c:v>
                </c:pt>
                <c:pt idx="153">
                  <c:v>8.7E-6</c:v>
                </c:pt>
                <c:pt idx="154">
                  <c:v>8.5E-6</c:v>
                </c:pt>
                <c:pt idx="155">
                  <c:v>8.8E-6</c:v>
                </c:pt>
                <c:pt idx="156">
                  <c:v>8.5E-6</c:v>
                </c:pt>
                <c:pt idx="157">
                  <c:v>8.9E-6</c:v>
                </c:pt>
                <c:pt idx="158">
                  <c:v>8.9E-6</c:v>
                </c:pt>
                <c:pt idx="159">
                  <c:v>9.3E-6</c:v>
                </c:pt>
                <c:pt idx="160">
                  <c:v>1.02E-5</c:v>
                </c:pt>
                <c:pt idx="161" formatCode="General">
                  <c:v>0.0</c:v>
                </c:pt>
                <c:pt idx="162">
                  <c:v>1.09E-5</c:v>
                </c:pt>
                <c:pt idx="163">
                  <c:v>1.15E-5</c:v>
                </c:pt>
                <c:pt idx="164">
                  <c:v>1.22E-5</c:v>
                </c:pt>
                <c:pt idx="165">
                  <c:v>1.33E-5</c:v>
                </c:pt>
                <c:pt idx="166">
                  <c:v>1.39E-5</c:v>
                </c:pt>
                <c:pt idx="167">
                  <c:v>1.43E-5</c:v>
                </c:pt>
                <c:pt idx="168">
                  <c:v>1.43E-5</c:v>
                </c:pt>
                <c:pt idx="169">
                  <c:v>1.45E-5</c:v>
                </c:pt>
                <c:pt idx="170">
                  <c:v>1.49E-5</c:v>
                </c:pt>
                <c:pt idx="171">
                  <c:v>1.56E-5</c:v>
                </c:pt>
                <c:pt idx="172">
                  <c:v>1.59E-5</c:v>
                </c:pt>
                <c:pt idx="173">
                  <c:v>1.59E-5</c:v>
                </c:pt>
                <c:pt idx="174">
                  <c:v>1.64E-5</c:v>
                </c:pt>
                <c:pt idx="175">
                  <c:v>1.75E-5</c:v>
                </c:pt>
                <c:pt idx="176">
                  <c:v>1.72E-5</c:v>
                </c:pt>
                <c:pt idx="177">
                  <c:v>1.79E-5</c:v>
                </c:pt>
                <c:pt idx="178">
                  <c:v>1.81E-5</c:v>
                </c:pt>
                <c:pt idx="179" formatCode="General">
                  <c:v>0.0</c:v>
                </c:pt>
                <c:pt idx="180">
                  <c:v>1.62E-5</c:v>
                </c:pt>
                <c:pt idx="181">
                  <c:v>1.64E-5</c:v>
                </c:pt>
                <c:pt idx="182">
                  <c:v>1.76E-5</c:v>
                </c:pt>
                <c:pt idx="183">
                  <c:v>1.79E-5</c:v>
                </c:pt>
                <c:pt idx="184">
                  <c:v>1.78E-5</c:v>
                </c:pt>
                <c:pt idx="185">
                  <c:v>1.81E-5</c:v>
                </c:pt>
                <c:pt idx="186">
                  <c:v>1.84E-5</c:v>
                </c:pt>
                <c:pt idx="187">
                  <c:v>1.86E-5</c:v>
                </c:pt>
                <c:pt idx="188">
                  <c:v>1.91E-5</c:v>
                </c:pt>
                <c:pt idx="189">
                  <c:v>1.87E-5</c:v>
                </c:pt>
                <c:pt idx="190">
                  <c:v>1.67E-5</c:v>
                </c:pt>
                <c:pt idx="191">
                  <c:v>1.87E-5</c:v>
                </c:pt>
                <c:pt idx="192">
                  <c:v>1.83E-5</c:v>
                </c:pt>
                <c:pt idx="193">
                  <c:v>1.44E-5</c:v>
                </c:pt>
                <c:pt idx="194">
                  <c:v>1.29E-5</c:v>
                </c:pt>
                <c:pt idx="195">
                  <c:v>1.43E-5</c:v>
                </c:pt>
                <c:pt idx="196">
                  <c:v>1.35E-5</c:v>
                </c:pt>
                <c:pt idx="197">
                  <c:v>1.27E-5</c:v>
                </c:pt>
                <c:pt idx="198">
                  <c:v>1.17E-5</c:v>
                </c:pt>
                <c:pt idx="199">
                  <c:v>1.16E-5</c:v>
                </c:pt>
                <c:pt idx="200">
                  <c:v>1.07E-5</c:v>
                </c:pt>
                <c:pt idx="201">
                  <c:v>1.0E-5</c:v>
                </c:pt>
                <c:pt idx="202">
                  <c:v>9.3E-6</c:v>
                </c:pt>
                <c:pt idx="203">
                  <c:v>9.0E-6</c:v>
                </c:pt>
                <c:pt idx="204">
                  <c:v>8.4E-6</c:v>
                </c:pt>
                <c:pt idx="205">
                  <c:v>7.9E-6</c:v>
                </c:pt>
                <c:pt idx="206">
                  <c:v>5.35E-5</c:v>
                </c:pt>
                <c:pt idx="207">
                  <c:v>7.4E-6</c:v>
                </c:pt>
                <c:pt idx="208">
                  <c:v>9.2E-6</c:v>
                </c:pt>
                <c:pt idx="209">
                  <c:v>9.2E-6</c:v>
                </c:pt>
                <c:pt idx="210">
                  <c:v>9.2E-6</c:v>
                </c:pt>
                <c:pt idx="211">
                  <c:v>9.2E-6</c:v>
                </c:pt>
                <c:pt idx="212">
                  <c:v>8.9E-6</c:v>
                </c:pt>
                <c:pt idx="213">
                  <c:v>8.7E-6</c:v>
                </c:pt>
                <c:pt idx="214">
                  <c:v>8.8E-6</c:v>
                </c:pt>
                <c:pt idx="215">
                  <c:v>8.9E-6</c:v>
                </c:pt>
                <c:pt idx="216">
                  <c:v>8.7E-6</c:v>
                </c:pt>
                <c:pt idx="217">
                  <c:v>8.5E-6</c:v>
                </c:pt>
                <c:pt idx="218">
                  <c:v>8.8E-6</c:v>
                </c:pt>
                <c:pt idx="219">
                  <c:v>8.5E-6</c:v>
                </c:pt>
                <c:pt idx="220">
                  <c:v>8.9E-6</c:v>
                </c:pt>
                <c:pt idx="221">
                  <c:v>8.9E-6</c:v>
                </c:pt>
                <c:pt idx="222">
                  <c:v>9.3E-6</c:v>
                </c:pt>
                <c:pt idx="223">
                  <c:v>1.02E-5</c:v>
                </c:pt>
                <c:pt idx="224" formatCode="General">
                  <c:v>0.0</c:v>
                </c:pt>
                <c:pt idx="225">
                  <c:v>1.09E-5</c:v>
                </c:pt>
                <c:pt idx="226">
                  <c:v>1.15E-5</c:v>
                </c:pt>
                <c:pt idx="227">
                  <c:v>1.22E-5</c:v>
                </c:pt>
                <c:pt idx="228">
                  <c:v>1.33E-5</c:v>
                </c:pt>
                <c:pt idx="229">
                  <c:v>1.39E-5</c:v>
                </c:pt>
                <c:pt idx="230">
                  <c:v>1.43E-5</c:v>
                </c:pt>
                <c:pt idx="231">
                  <c:v>1.43E-5</c:v>
                </c:pt>
                <c:pt idx="232">
                  <c:v>1.45E-5</c:v>
                </c:pt>
                <c:pt idx="233">
                  <c:v>1.49E-5</c:v>
                </c:pt>
                <c:pt idx="234">
                  <c:v>1.56E-5</c:v>
                </c:pt>
                <c:pt idx="235">
                  <c:v>1.59E-5</c:v>
                </c:pt>
                <c:pt idx="236">
                  <c:v>1.59E-5</c:v>
                </c:pt>
                <c:pt idx="237">
                  <c:v>1.64E-5</c:v>
                </c:pt>
                <c:pt idx="238">
                  <c:v>1.75E-5</c:v>
                </c:pt>
                <c:pt idx="239">
                  <c:v>1.72E-5</c:v>
                </c:pt>
                <c:pt idx="240">
                  <c:v>1.79E-5</c:v>
                </c:pt>
                <c:pt idx="241">
                  <c:v>1.81E-5</c:v>
                </c:pt>
                <c:pt idx="242" formatCode="General">
                  <c:v>0.0</c:v>
                </c:pt>
                <c:pt idx="243">
                  <c:v>1.62E-5</c:v>
                </c:pt>
                <c:pt idx="244">
                  <c:v>1.64E-5</c:v>
                </c:pt>
                <c:pt idx="245">
                  <c:v>1.76E-5</c:v>
                </c:pt>
                <c:pt idx="246">
                  <c:v>1.79E-5</c:v>
                </c:pt>
                <c:pt idx="247">
                  <c:v>1.78E-5</c:v>
                </c:pt>
                <c:pt idx="248">
                  <c:v>1.81E-5</c:v>
                </c:pt>
                <c:pt idx="249">
                  <c:v>1.84E-5</c:v>
                </c:pt>
                <c:pt idx="250">
                  <c:v>1.86E-5</c:v>
                </c:pt>
                <c:pt idx="251">
                  <c:v>1.91E-5</c:v>
                </c:pt>
                <c:pt idx="252">
                  <c:v>1.87E-5</c:v>
                </c:pt>
                <c:pt idx="253">
                  <c:v>1.67E-5</c:v>
                </c:pt>
                <c:pt idx="254">
                  <c:v>1.87E-5</c:v>
                </c:pt>
                <c:pt idx="255">
                  <c:v>1.83E-5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'HVPS09-settling.csv'!$Q$1</c:f>
              <c:strCache>
                <c:ptCount val="1"/>
                <c:pt idx="0">
                  <c:v>209-0-2_TIME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'HVPS09-settling.csv'!$Q$2:$Q$257</c:f>
              <c:numCache>
                <c:formatCode>0.00E+00</c:formatCode>
                <c:ptCount val="256"/>
                <c:pt idx="0">
                  <c:v>1.11E-5</c:v>
                </c:pt>
                <c:pt idx="1">
                  <c:v>2.28E-5</c:v>
                </c:pt>
                <c:pt idx="2">
                  <c:v>2.25E-5</c:v>
                </c:pt>
                <c:pt idx="3">
                  <c:v>2.15E-5</c:v>
                </c:pt>
                <c:pt idx="4">
                  <c:v>2.0E-5</c:v>
                </c:pt>
                <c:pt idx="5">
                  <c:v>1.79E-5</c:v>
                </c:pt>
                <c:pt idx="6">
                  <c:v>1.74E-5</c:v>
                </c:pt>
                <c:pt idx="7">
                  <c:v>1.51E-5</c:v>
                </c:pt>
                <c:pt idx="8">
                  <c:v>1.47E-5</c:v>
                </c:pt>
                <c:pt idx="9">
                  <c:v>1.34E-5</c:v>
                </c:pt>
                <c:pt idx="10">
                  <c:v>1.28E-5</c:v>
                </c:pt>
                <c:pt idx="11">
                  <c:v>1.18E-5</c:v>
                </c:pt>
                <c:pt idx="12">
                  <c:v>1.14E-5</c:v>
                </c:pt>
                <c:pt idx="13">
                  <c:v>1.07E-5</c:v>
                </c:pt>
                <c:pt idx="14">
                  <c:v>5.63E-5</c:v>
                </c:pt>
                <c:pt idx="15">
                  <c:v>9.6E-6</c:v>
                </c:pt>
                <c:pt idx="16">
                  <c:v>1.18E-5</c:v>
                </c:pt>
                <c:pt idx="17">
                  <c:v>1.18E-5</c:v>
                </c:pt>
                <c:pt idx="18">
                  <c:v>1.18E-5</c:v>
                </c:pt>
                <c:pt idx="19">
                  <c:v>1.1E-5</c:v>
                </c:pt>
                <c:pt idx="20">
                  <c:v>1.07E-5</c:v>
                </c:pt>
                <c:pt idx="21">
                  <c:v>1.05E-5</c:v>
                </c:pt>
                <c:pt idx="22">
                  <c:v>1.05E-5</c:v>
                </c:pt>
                <c:pt idx="23">
                  <c:v>1.04E-5</c:v>
                </c:pt>
                <c:pt idx="24">
                  <c:v>9.9E-6</c:v>
                </c:pt>
                <c:pt idx="25">
                  <c:v>1.01E-5</c:v>
                </c:pt>
                <c:pt idx="26">
                  <c:v>1.03E-5</c:v>
                </c:pt>
                <c:pt idx="27">
                  <c:v>1.02E-5</c:v>
                </c:pt>
                <c:pt idx="28">
                  <c:v>1.04E-5</c:v>
                </c:pt>
                <c:pt idx="29">
                  <c:v>1.01E-5</c:v>
                </c:pt>
                <c:pt idx="30">
                  <c:v>1.09E-5</c:v>
                </c:pt>
                <c:pt idx="31">
                  <c:v>1.14E-5</c:v>
                </c:pt>
                <c:pt idx="32" formatCode="General">
                  <c:v>0.0</c:v>
                </c:pt>
                <c:pt idx="33">
                  <c:v>1.31E-5</c:v>
                </c:pt>
                <c:pt idx="34">
                  <c:v>1.43E-5</c:v>
                </c:pt>
                <c:pt idx="35">
                  <c:v>1.6E-5</c:v>
                </c:pt>
                <c:pt idx="36">
                  <c:v>1.64E-5</c:v>
                </c:pt>
                <c:pt idx="37">
                  <c:v>1.65E-5</c:v>
                </c:pt>
                <c:pt idx="38">
                  <c:v>1.65E-5</c:v>
                </c:pt>
                <c:pt idx="39">
                  <c:v>1.76E-5</c:v>
                </c:pt>
                <c:pt idx="40">
                  <c:v>1.82E-5</c:v>
                </c:pt>
                <c:pt idx="41">
                  <c:v>1.93E-5</c:v>
                </c:pt>
                <c:pt idx="42">
                  <c:v>1.93E-5</c:v>
                </c:pt>
                <c:pt idx="43">
                  <c:v>1.98E-5</c:v>
                </c:pt>
                <c:pt idx="44">
                  <c:v>2.03E-5</c:v>
                </c:pt>
                <c:pt idx="45">
                  <c:v>2.04E-5</c:v>
                </c:pt>
                <c:pt idx="46">
                  <c:v>2.23E-5</c:v>
                </c:pt>
                <c:pt idx="47">
                  <c:v>2.01E-5</c:v>
                </c:pt>
                <c:pt idx="48">
                  <c:v>2.27E-5</c:v>
                </c:pt>
                <c:pt idx="49">
                  <c:v>2.32E-5</c:v>
                </c:pt>
                <c:pt idx="50" formatCode="General">
                  <c:v>0.0</c:v>
                </c:pt>
                <c:pt idx="51">
                  <c:v>2.36E-5</c:v>
                </c:pt>
                <c:pt idx="52">
                  <c:v>2.47E-5</c:v>
                </c:pt>
                <c:pt idx="53">
                  <c:v>2.53E-5</c:v>
                </c:pt>
                <c:pt idx="54">
                  <c:v>2.64E-5</c:v>
                </c:pt>
                <c:pt idx="55">
                  <c:v>2.72E-5</c:v>
                </c:pt>
                <c:pt idx="56">
                  <c:v>2.73E-5</c:v>
                </c:pt>
                <c:pt idx="57">
                  <c:v>2.43E-5</c:v>
                </c:pt>
                <c:pt idx="58">
                  <c:v>2.71E-5</c:v>
                </c:pt>
                <c:pt idx="59">
                  <c:v>2.54E-5</c:v>
                </c:pt>
                <c:pt idx="60">
                  <c:v>2.74E-5</c:v>
                </c:pt>
                <c:pt idx="61">
                  <c:v>2.75E-5</c:v>
                </c:pt>
                <c:pt idx="62">
                  <c:v>2.56E-5</c:v>
                </c:pt>
                <c:pt idx="63">
                  <c:v>2.88E-5</c:v>
                </c:pt>
                <c:pt idx="64">
                  <c:v>1.11E-5</c:v>
                </c:pt>
                <c:pt idx="65">
                  <c:v>1.11E-5</c:v>
                </c:pt>
                <c:pt idx="66">
                  <c:v>2.28E-5</c:v>
                </c:pt>
                <c:pt idx="67">
                  <c:v>2.25E-5</c:v>
                </c:pt>
                <c:pt idx="68">
                  <c:v>2.15E-5</c:v>
                </c:pt>
                <c:pt idx="69">
                  <c:v>2.0E-5</c:v>
                </c:pt>
                <c:pt idx="70">
                  <c:v>1.79E-5</c:v>
                </c:pt>
                <c:pt idx="71">
                  <c:v>1.74E-5</c:v>
                </c:pt>
                <c:pt idx="72">
                  <c:v>1.51E-5</c:v>
                </c:pt>
                <c:pt idx="73">
                  <c:v>1.47E-5</c:v>
                </c:pt>
                <c:pt idx="74">
                  <c:v>1.34E-5</c:v>
                </c:pt>
                <c:pt idx="75">
                  <c:v>1.28E-5</c:v>
                </c:pt>
                <c:pt idx="76">
                  <c:v>1.18E-5</c:v>
                </c:pt>
                <c:pt idx="77">
                  <c:v>1.14E-5</c:v>
                </c:pt>
                <c:pt idx="78">
                  <c:v>1.07E-5</c:v>
                </c:pt>
                <c:pt idx="79">
                  <c:v>5.63E-5</c:v>
                </c:pt>
                <c:pt idx="80">
                  <c:v>9.6E-6</c:v>
                </c:pt>
                <c:pt idx="81">
                  <c:v>1.18E-5</c:v>
                </c:pt>
                <c:pt idx="82">
                  <c:v>1.18E-5</c:v>
                </c:pt>
                <c:pt idx="83">
                  <c:v>1.18E-5</c:v>
                </c:pt>
                <c:pt idx="84">
                  <c:v>1.1E-5</c:v>
                </c:pt>
                <c:pt idx="85">
                  <c:v>1.07E-5</c:v>
                </c:pt>
                <c:pt idx="86">
                  <c:v>1.05E-5</c:v>
                </c:pt>
                <c:pt idx="87">
                  <c:v>1.05E-5</c:v>
                </c:pt>
                <c:pt idx="88">
                  <c:v>1.04E-5</c:v>
                </c:pt>
                <c:pt idx="89">
                  <c:v>9.9E-6</c:v>
                </c:pt>
                <c:pt idx="90">
                  <c:v>1.01E-5</c:v>
                </c:pt>
                <c:pt idx="91">
                  <c:v>1.03E-5</c:v>
                </c:pt>
                <c:pt idx="92">
                  <c:v>1.02E-5</c:v>
                </c:pt>
                <c:pt idx="93">
                  <c:v>1.04E-5</c:v>
                </c:pt>
                <c:pt idx="94">
                  <c:v>1.01E-5</c:v>
                </c:pt>
                <c:pt idx="95">
                  <c:v>1.09E-5</c:v>
                </c:pt>
                <c:pt idx="96">
                  <c:v>1.14E-5</c:v>
                </c:pt>
                <c:pt idx="97" formatCode="General">
                  <c:v>0.0</c:v>
                </c:pt>
                <c:pt idx="98">
                  <c:v>1.31E-5</c:v>
                </c:pt>
                <c:pt idx="99">
                  <c:v>1.43E-5</c:v>
                </c:pt>
                <c:pt idx="100">
                  <c:v>1.6E-5</c:v>
                </c:pt>
                <c:pt idx="101">
                  <c:v>1.64E-5</c:v>
                </c:pt>
                <c:pt idx="102">
                  <c:v>1.65E-5</c:v>
                </c:pt>
                <c:pt idx="103">
                  <c:v>1.65E-5</c:v>
                </c:pt>
                <c:pt idx="104">
                  <c:v>1.76E-5</c:v>
                </c:pt>
                <c:pt idx="105">
                  <c:v>1.82E-5</c:v>
                </c:pt>
                <c:pt idx="106">
                  <c:v>1.93E-5</c:v>
                </c:pt>
                <c:pt idx="107">
                  <c:v>1.93E-5</c:v>
                </c:pt>
                <c:pt idx="108">
                  <c:v>1.98E-5</c:v>
                </c:pt>
                <c:pt idx="109">
                  <c:v>2.03E-5</c:v>
                </c:pt>
                <c:pt idx="110">
                  <c:v>2.04E-5</c:v>
                </c:pt>
                <c:pt idx="111">
                  <c:v>2.23E-5</c:v>
                </c:pt>
                <c:pt idx="112">
                  <c:v>2.01E-5</c:v>
                </c:pt>
                <c:pt idx="113">
                  <c:v>2.27E-5</c:v>
                </c:pt>
                <c:pt idx="114">
                  <c:v>2.32E-5</c:v>
                </c:pt>
                <c:pt idx="115" formatCode="General">
                  <c:v>0.0</c:v>
                </c:pt>
                <c:pt idx="116">
                  <c:v>2.36E-5</c:v>
                </c:pt>
                <c:pt idx="117">
                  <c:v>2.47E-5</c:v>
                </c:pt>
                <c:pt idx="118">
                  <c:v>2.53E-5</c:v>
                </c:pt>
                <c:pt idx="119">
                  <c:v>2.64E-5</c:v>
                </c:pt>
                <c:pt idx="120">
                  <c:v>2.72E-5</c:v>
                </c:pt>
                <c:pt idx="121">
                  <c:v>2.73E-5</c:v>
                </c:pt>
                <c:pt idx="122">
                  <c:v>2.43E-5</c:v>
                </c:pt>
                <c:pt idx="123">
                  <c:v>2.71E-5</c:v>
                </c:pt>
                <c:pt idx="124">
                  <c:v>2.54E-5</c:v>
                </c:pt>
                <c:pt idx="125">
                  <c:v>2.74E-5</c:v>
                </c:pt>
                <c:pt idx="126">
                  <c:v>2.75E-5</c:v>
                </c:pt>
                <c:pt idx="127">
                  <c:v>2.56E-5</c:v>
                </c:pt>
                <c:pt idx="128">
                  <c:v>2.88E-5</c:v>
                </c:pt>
                <c:pt idx="129">
                  <c:v>1.11E-5</c:v>
                </c:pt>
                <c:pt idx="130">
                  <c:v>2.19E-5</c:v>
                </c:pt>
                <c:pt idx="131">
                  <c:v>1.84E-5</c:v>
                </c:pt>
                <c:pt idx="132">
                  <c:v>1.95E-5</c:v>
                </c:pt>
                <c:pt idx="133">
                  <c:v>1.91E-5</c:v>
                </c:pt>
                <c:pt idx="134">
                  <c:v>1.72E-5</c:v>
                </c:pt>
                <c:pt idx="135">
                  <c:v>1.53E-5</c:v>
                </c:pt>
                <c:pt idx="136">
                  <c:v>1.51E-5</c:v>
                </c:pt>
                <c:pt idx="137">
                  <c:v>1.41E-5</c:v>
                </c:pt>
                <c:pt idx="138">
                  <c:v>1.3E-5</c:v>
                </c:pt>
                <c:pt idx="139">
                  <c:v>1.17E-5</c:v>
                </c:pt>
                <c:pt idx="140">
                  <c:v>1.13E-5</c:v>
                </c:pt>
                <c:pt idx="141">
                  <c:v>1.07E-5</c:v>
                </c:pt>
                <c:pt idx="142">
                  <c:v>9.8E-6</c:v>
                </c:pt>
                <c:pt idx="143">
                  <c:v>6.23E-5</c:v>
                </c:pt>
                <c:pt idx="144">
                  <c:v>1.15E-5</c:v>
                </c:pt>
                <c:pt idx="145">
                  <c:v>1.07E-5</c:v>
                </c:pt>
                <c:pt idx="146">
                  <c:v>1.14E-5</c:v>
                </c:pt>
                <c:pt idx="147">
                  <c:v>1.07E-5</c:v>
                </c:pt>
                <c:pt idx="148">
                  <c:v>1.1E-5</c:v>
                </c:pt>
                <c:pt idx="149">
                  <c:v>1.06E-5</c:v>
                </c:pt>
                <c:pt idx="150">
                  <c:v>1.04E-5</c:v>
                </c:pt>
                <c:pt idx="151">
                  <c:v>1.02E-5</c:v>
                </c:pt>
                <c:pt idx="152">
                  <c:v>1.02E-5</c:v>
                </c:pt>
                <c:pt idx="153">
                  <c:v>9.9E-6</c:v>
                </c:pt>
                <c:pt idx="154">
                  <c:v>9.6E-6</c:v>
                </c:pt>
                <c:pt idx="155">
                  <c:v>1.0E-5</c:v>
                </c:pt>
                <c:pt idx="156">
                  <c:v>9.9E-6</c:v>
                </c:pt>
                <c:pt idx="157">
                  <c:v>9.9E-6</c:v>
                </c:pt>
                <c:pt idx="158">
                  <c:v>1.0E-5</c:v>
                </c:pt>
                <c:pt idx="159">
                  <c:v>1.06E-5</c:v>
                </c:pt>
                <c:pt idx="160">
                  <c:v>1.17E-5</c:v>
                </c:pt>
                <c:pt idx="161" formatCode="General">
                  <c:v>0.0</c:v>
                </c:pt>
                <c:pt idx="162">
                  <c:v>1.26E-5</c:v>
                </c:pt>
                <c:pt idx="163">
                  <c:v>1.34E-5</c:v>
                </c:pt>
                <c:pt idx="164">
                  <c:v>1.48E-5</c:v>
                </c:pt>
                <c:pt idx="165">
                  <c:v>1.63E-5</c:v>
                </c:pt>
                <c:pt idx="166">
                  <c:v>1.66E-5</c:v>
                </c:pt>
                <c:pt idx="167">
                  <c:v>1.66E-5</c:v>
                </c:pt>
                <c:pt idx="168">
                  <c:v>1.68E-5</c:v>
                </c:pt>
                <c:pt idx="169">
                  <c:v>1.72E-5</c:v>
                </c:pt>
                <c:pt idx="170">
                  <c:v>1.78E-5</c:v>
                </c:pt>
                <c:pt idx="171">
                  <c:v>1.84E-5</c:v>
                </c:pt>
                <c:pt idx="172">
                  <c:v>1.98E-5</c:v>
                </c:pt>
                <c:pt idx="173">
                  <c:v>1.93E-5</c:v>
                </c:pt>
                <c:pt idx="174">
                  <c:v>2.02E-5</c:v>
                </c:pt>
                <c:pt idx="175">
                  <c:v>2.1E-5</c:v>
                </c:pt>
                <c:pt idx="176">
                  <c:v>2.17E-5</c:v>
                </c:pt>
                <c:pt idx="177">
                  <c:v>2.29E-5</c:v>
                </c:pt>
                <c:pt idx="178">
                  <c:v>2.29E-5</c:v>
                </c:pt>
                <c:pt idx="179">
                  <c:v>2.0E-7</c:v>
                </c:pt>
                <c:pt idx="180">
                  <c:v>2.18E-5</c:v>
                </c:pt>
                <c:pt idx="181">
                  <c:v>2.24E-5</c:v>
                </c:pt>
                <c:pt idx="182">
                  <c:v>2.38E-5</c:v>
                </c:pt>
                <c:pt idx="183">
                  <c:v>2.5E-5</c:v>
                </c:pt>
                <c:pt idx="184">
                  <c:v>2.6E-5</c:v>
                </c:pt>
                <c:pt idx="185">
                  <c:v>2.65E-5</c:v>
                </c:pt>
                <c:pt idx="186">
                  <c:v>2.52E-5</c:v>
                </c:pt>
                <c:pt idx="187">
                  <c:v>2.74E-5</c:v>
                </c:pt>
                <c:pt idx="188">
                  <c:v>2.72E-5</c:v>
                </c:pt>
                <c:pt idx="189">
                  <c:v>2.81E-5</c:v>
                </c:pt>
                <c:pt idx="190">
                  <c:v>2.41E-5</c:v>
                </c:pt>
                <c:pt idx="191">
                  <c:v>2.73E-5</c:v>
                </c:pt>
                <c:pt idx="192">
                  <c:v>2.69E-5</c:v>
                </c:pt>
                <c:pt idx="193">
                  <c:v>2.19E-5</c:v>
                </c:pt>
                <c:pt idx="194">
                  <c:v>1.84E-5</c:v>
                </c:pt>
                <c:pt idx="195">
                  <c:v>1.95E-5</c:v>
                </c:pt>
                <c:pt idx="196">
                  <c:v>1.91E-5</c:v>
                </c:pt>
                <c:pt idx="197">
                  <c:v>1.72E-5</c:v>
                </c:pt>
                <c:pt idx="198">
                  <c:v>1.53E-5</c:v>
                </c:pt>
                <c:pt idx="199">
                  <c:v>1.51E-5</c:v>
                </c:pt>
                <c:pt idx="200">
                  <c:v>1.41E-5</c:v>
                </c:pt>
                <c:pt idx="201">
                  <c:v>1.3E-5</c:v>
                </c:pt>
                <c:pt idx="202">
                  <c:v>1.17E-5</c:v>
                </c:pt>
                <c:pt idx="203">
                  <c:v>1.13E-5</c:v>
                </c:pt>
                <c:pt idx="204">
                  <c:v>1.07E-5</c:v>
                </c:pt>
                <c:pt idx="205">
                  <c:v>9.8E-6</c:v>
                </c:pt>
                <c:pt idx="206">
                  <c:v>6.23E-5</c:v>
                </c:pt>
                <c:pt idx="207">
                  <c:v>1.15E-5</c:v>
                </c:pt>
                <c:pt idx="208">
                  <c:v>1.07E-5</c:v>
                </c:pt>
                <c:pt idx="209">
                  <c:v>1.14E-5</c:v>
                </c:pt>
                <c:pt idx="210">
                  <c:v>1.07E-5</c:v>
                </c:pt>
                <c:pt idx="211">
                  <c:v>1.1E-5</c:v>
                </c:pt>
                <c:pt idx="212">
                  <c:v>1.06E-5</c:v>
                </c:pt>
                <c:pt idx="213">
                  <c:v>1.04E-5</c:v>
                </c:pt>
                <c:pt idx="214">
                  <c:v>1.02E-5</c:v>
                </c:pt>
                <c:pt idx="215">
                  <c:v>1.02E-5</c:v>
                </c:pt>
                <c:pt idx="216">
                  <c:v>9.9E-6</c:v>
                </c:pt>
                <c:pt idx="217">
                  <c:v>9.6E-6</c:v>
                </c:pt>
                <c:pt idx="218">
                  <c:v>1.0E-5</c:v>
                </c:pt>
                <c:pt idx="219">
                  <c:v>9.9E-6</c:v>
                </c:pt>
                <c:pt idx="220">
                  <c:v>9.9E-6</c:v>
                </c:pt>
                <c:pt idx="221">
                  <c:v>1.0E-5</c:v>
                </c:pt>
                <c:pt idx="222">
                  <c:v>1.06E-5</c:v>
                </c:pt>
                <c:pt idx="223">
                  <c:v>1.17E-5</c:v>
                </c:pt>
                <c:pt idx="224" formatCode="General">
                  <c:v>0.0</c:v>
                </c:pt>
                <c:pt idx="225">
                  <c:v>1.26E-5</c:v>
                </c:pt>
                <c:pt idx="226">
                  <c:v>1.34E-5</c:v>
                </c:pt>
                <c:pt idx="227">
                  <c:v>1.48E-5</c:v>
                </c:pt>
                <c:pt idx="228">
                  <c:v>1.63E-5</c:v>
                </c:pt>
                <c:pt idx="229">
                  <c:v>1.66E-5</c:v>
                </c:pt>
                <c:pt idx="230">
                  <c:v>1.66E-5</c:v>
                </c:pt>
                <c:pt idx="231">
                  <c:v>1.68E-5</c:v>
                </c:pt>
                <c:pt idx="232">
                  <c:v>1.72E-5</c:v>
                </c:pt>
                <c:pt idx="233">
                  <c:v>1.78E-5</c:v>
                </c:pt>
                <c:pt idx="234">
                  <c:v>1.84E-5</c:v>
                </c:pt>
                <c:pt idx="235">
                  <c:v>1.98E-5</c:v>
                </c:pt>
                <c:pt idx="236">
                  <c:v>1.93E-5</c:v>
                </c:pt>
                <c:pt idx="237">
                  <c:v>2.02E-5</c:v>
                </c:pt>
                <c:pt idx="238">
                  <c:v>2.1E-5</c:v>
                </c:pt>
                <c:pt idx="239">
                  <c:v>2.17E-5</c:v>
                </c:pt>
                <c:pt idx="240">
                  <c:v>2.29E-5</c:v>
                </c:pt>
                <c:pt idx="241">
                  <c:v>2.29E-5</c:v>
                </c:pt>
                <c:pt idx="242">
                  <c:v>2.0E-7</c:v>
                </c:pt>
                <c:pt idx="243">
                  <c:v>2.18E-5</c:v>
                </c:pt>
                <c:pt idx="244">
                  <c:v>2.24E-5</c:v>
                </c:pt>
                <c:pt idx="245">
                  <c:v>2.38E-5</c:v>
                </c:pt>
                <c:pt idx="246">
                  <c:v>2.5E-5</c:v>
                </c:pt>
                <c:pt idx="247">
                  <c:v>2.6E-5</c:v>
                </c:pt>
                <c:pt idx="248">
                  <c:v>2.65E-5</c:v>
                </c:pt>
                <c:pt idx="249">
                  <c:v>2.52E-5</c:v>
                </c:pt>
                <c:pt idx="250">
                  <c:v>2.74E-5</c:v>
                </c:pt>
                <c:pt idx="251">
                  <c:v>2.72E-5</c:v>
                </c:pt>
                <c:pt idx="252">
                  <c:v>2.81E-5</c:v>
                </c:pt>
                <c:pt idx="253">
                  <c:v>2.41E-5</c:v>
                </c:pt>
                <c:pt idx="254">
                  <c:v>2.73E-5</c:v>
                </c:pt>
                <c:pt idx="255">
                  <c:v>2.69E-5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'HVPS09-settling.csv'!$S$1</c:f>
              <c:strCache>
                <c:ptCount val="1"/>
                <c:pt idx="0">
                  <c:v>209-0-3_TIME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'HVPS09-settling.csv'!$S$2:$S$257</c:f>
              <c:numCache>
                <c:formatCode>0.00E+00</c:formatCode>
                <c:ptCount val="256"/>
                <c:pt idx="0">
                  <c:v>1.17E-5</c:v>
                </c:pt>
                <c:pt idx="1">
                  <c:v>3.25E-5</c:v>
                </c:pt>
                <c:pt idx="2">
                  <c:v>2.76E-5</c:v>
                </c:pt>
                <c:pt idx="3">
                  <c:v>2.7E-5</c:v>
                </c:pt>
                <c:pt idx="4">
                  <c:v>2.49E-5</c:v>
                </c:pt>
                <c:pt idx="5">
                  <c:v>2.33E-5</c:v>
                </c:pt>
                <c:pt idx="6">
                  <c:v>2.2E-5</c:v>
                </c:pt>
                <c:pt idx="7">
                  <c:v>1.77E-5</c:v>
                </c:pt>
                <c:pt idx="8">
                  <c:v>1.82E-5</c:v>
                </c:pt>
                <c:pt idx="9">
                  <c:v>1.6E-5</c:v>
                </c:pt>
                <c:pt idx="10">
                  <c:v>1.52E-5</c:v>
                </c:pt>
                <c:pt idx="11">
                  <c:v>1.38E-5</c:v>
                </c:pt>
                <c:pt idx="12">
                  <c:v>1.3E-5</c:v>
                </c:pt>
                <c:pt idx="13">
                  <c:v>1.2E-5</c:v>
                </c:pt>
                <c:pt idx="14">
                  <c:v>6.63E-5</c:v>
                </c:pt>
                <c:pt idx="15">
                  <c:v>1.04E-5</c:v>
                </c:pt>
                <c:pt idx="16">
                  <c:v>1.26E-5</c:v>
                </c:pt>
                <c:pt idx="17">
                  <c:v>1.29E-5</c:v>
                </c:pt>
                <c:pt idx="18">
                  <c:v>1.3E-5</c:v>
                </c:pt>
                <c:pt idx="19">
                  <c:v>1.23E-5</c:v>
                </c:pt>
                <c:pt idx="20">
                  <c:v>1.16E-5</c:v>
                </c:pt>
                <c:pt idx="21">
                  <c:v>1.15E-5</c:v>
                </c:pt>
                <c:pt idx="22">
                  <c:v>1.16E-5</c:v>
                </c:pt>
                <c:pt idx="23">
                  <c:v>1.13E-5</c:v>
                </c:pt>
                <c:pt idx="24">
                  <c:v>1.07E-5</c:v>
                </c:pt>
                <c:pt idx="25">
                  <c:v>1.08E-5</c:v>
                </c:pt>
                <c:pt idx="26">
                  <c:v>1.09E-5</c:v>
                </c:pt>
                <c:pt idx="27">
                  <c:v>1.09E-5</c:v>
                </c:pt>
                <c:pt idx="28">
                  <c:v>1.09E-5</c:v>
                </c:pt>
                <c:pt idx="29">
                  <c:v>1.08E-5</c:v>
                </c:pt>
                <c:pt idx="30">
                  <c:v>1.12E-5</c:v>
                </c:pt>
                <c:pt idx="31">
                  <c:v>1.2E-5</c:v>
                </c:pt>
                <c:pt idx="32" formatCode="General">
                  <c:v>0.0</c:v>
                </c:pt>
                <c:pt idx="33">
                  <c:v>1.43E-5</c:v>
                </c:pt>
                <c:pt idx="34">
                  <c:v>1.59E-5</c:v>
                </c:pt>
                <c:pt idx="35">
                  <c:v>1.76E-5</c:v>
                </c:pt>
                <c:pt idx="36">
                  <c:v>1.88E-5</c:v>
                </c:pt>
                <c:pt idx="37">
                  <c:v>1.8E-5</c:v>
                </c:pt>
                <c:pt idx="38">
                  <c:v>1.81E-5</c:v>
                </c:pt>
                <c:pt idx="39">
                  <c:v>2.0E-5</c:v>
                </c:pt>
                <c:pt idx="40">
                  <c:v>2.09E-5</c:v>
                </c:pt>
                <c:pt idx="41">
                  <c:v>2.12E-5</c:v>
                </c:pt>
                <c:pt idx="42">
                  <c:v>2.24E-5</c:v>
                </c:pt>
                <c:pt idx="43">
                  <c:v>2.28E-5</c:v>
                </c:pt>
                <c:pt idx="44">
                  <c:v>2.35E-5</c:v>
                </c:pt>
                <c:pt idx="45">
                  <c:v>2.5E-5</c:v>
                </c:pt>
                <c:pt idx="46">
                  <c:v>2.66E-5</c:v>
                </c:pt>
                <c:pt idx="47">
                  <c:v>2.63E-5</c:v>
                </c:pt>
                <c:pt idx="48">
                  <c:v>2.79E-5</c:v>
                </c:pt>
                <c:pt idx="49">
                  <c:v>3.4E-5</c:v>
                </c:pt>
                <c:pt idx="50" formatCode="General">
                  <c:v>0.0</c:v>
                </c:pt>
                <c:pt idx="51">
                  <c:v>2.83E-5</c:v>
                </c:pt>
                <c:pt idx="52">
                  <c:v>3.03E-5</c:v>
                </c:pt>
                <c:pt idx="53">
                  <c:v>3.16E-5</c:v>
                </c:pt>
                <c:pt idx="54">
                  <c:v>3.16E-5</c:v>
                </c:pt>
                <c:pt idx="55">
                  <c:v>3.26E-5</c:v>
                </c:pt>
                <c:pt idx="56">
                  <c:v>3.22E-5</c:v>
                </c:pt>
                <c:pt idx="57">
                  <c:v>2.96E-5</c:v>
                </c:pt>
                <c:pt idx="58">
                  <c:v>3.32E-5</c:v>
                </c:pt>
                <c:pt idx="59">
                  <c:v>3.03E-5</c:v>
                </c:pt>
                <c:pt idx="60">
                  <c:v>3.23E-5</c:v>
                </c:pt>
                <c:pt idx="61">
                  <c:v>3.3E-5</c:v>
                </c:pt>
                <c:pt idx="62">
                  <c:v>3.15E-5</c:v>
                </c:pt>
                <c:pt idx="63">
                  <c:v>3.3E-5</c:v>
                </c:pt>
                <c:pt idx="64">
                  <c:v>1.62E-5</c:v>
                </c:pt>
                <c:pt idx="65">
                  <c:v>1.17E-5</c:v>
                </c:pt>
                <c:pt idx="66">
                  <c:v>3.25E-5</c:v>
                </c:pt>
                <c:pt idx="67">
                  <c:v>2.76E-5</c:v>
                </c:pt>
                <c:pt idx="68">
                  <c:v>2.7E-5</c:v>
                </c:pt>
                <c:pt idx="69">
                  <c:v>2.49E-5</c:v>
                </c:pt>
                <c:pt idx="70">
                  <c:v>2.33E-5</c:v>
                </c:pt>
                <c:pt idx="71">
                  <c:v>2.2E-5</c:v>
                </c:pt>
                <c:pt idx="72">
                  <c:v>1.77E-5</c:v>
                </c:pt>
                <c:pt idx="73">
                  <c:v>1.82E-5</c:v>
                </c:pt>
                <c:pt idx="74">
                  <c:v>1.6E-5</c:v>
                </c:pt>
                <c:pt idx="75">
                  <c:v>1.52E-5</c:v>
                </c:pt>
                <c:pt idx="76">
                  <c:v>1.38E-5</c:v>
                </c:pt>
                <c:pt idx="77">
                  <c:v>1.3E-5</c:v>
                </c:pt>
                <c:pt idx="78">
                  <c:v>1.2E-5</c:v>
                </c:pt>
                <c:pt idx="79">
                  <c:v>6.63E-5</c:v>
                </c:pt>
                <c:pt idx="80">
                  <c:v>1.04E-5</c:v>
                </c:pt>
                <c:pt idx="81">
                  <c:v>1.26E-5</c:v>
                </c:pt>
                <c:pt idx="82">
                  <c:v>1.29E-5</c:v>
                </c:pt>
                <c:pt idx="83">
                  <c:v>1.3E-5</c:v>
                </c:pt>
                <c:pt idx="84">
                  <c:v>1.23E-5</c:v>
                </c:pt>
                <c:pt idx="85">
                  <c:v>1.16E-5</c:v>
                </c:pt>
                <c:pt idx="86">
                  <c:v>1.15E-5</c:v>
                </c:pt>
                <c:pt idx="87">
                  <c:v>1.16E-5</c:v>
                </c:pt>
                <c:pt idx="88">
                  <c:v>1.13E-5</c:v>
                </c:pt>
                <c:pt idx="89">
                  <c:v>1.07E-5</c:v>
                </c:pt>
                <c:pt idx="90">
                  <c:v>1.08E-5</c:v>
                </c:pt>
                <c:pt idx="91">
                  <c:v>1.09E-5</c:v>
                </c:pt>
                <c:pt idx="92">
                  <c:v>1.09E-5</c:v>
                </c:pt>
                <c:pt idx="93">
                  <c:v>1.09E-5</c:v>
                </c:pt>
                <c:pt idx="94">
                  <c:v>1.08E-5</c:v>
                </c:pt>
                <c:pt idx="95">
                  <c:v>1.12E-5</c:v>
                </c:pt>
                <c:pt idx="96">
                  <c:v>1.2E-5</c:v>
                </c:pt>
                <c:pt idx="97" formatCode="General">
                  <c:v>0.0</c:v>
                </c:pt>
                <c:pt idx="98">
                  <c:v>1.43E-5</c:v>
                </c:pt>
                <c:pt idx="99">
                  <c:v>1.59E-5</c:v>
                </c:pt>
                <c:pt idx="100">
                  <c:v>1.76E-5</c:v>
                </c:pt>
                <c:pt idx="101">
                  <c:v>1.88E-5</c:v>
                </c:pt>
                <c:pt idx="102">
                  <c:v>1.8E-5</c:v>
                </c:pt>
                <c:pt idx="103">
                  <c:v>1.81E-5</c:v>
                </c:pt>
                <c:pt idx="104">
                  <c:v>2.0E-5</c:v>
                </c:pt>
                <c:pt idx="105">
                  <c:v>2.09E-5</c:v>
                </c:pt>
                <c:pt idx="106">
                  <c:v>2.12E-5</c:v>
                </c:pt>
                <c:pt idx="107">
                  <c:v>2.24E-5</c:v>
                </c:pt>
                <c:pt idx="108">
                  <c:v>2.28E-5</c:v>
                </c:pt>
                <c:pt idx="109">
                  <c:v>2.35E-5</c:v>
                </c:pt>
                <c:pt idx="110">
                  <c:v>2.5E-5</c:v>
                </c:pt>
                <c:pt idx="111">
                  <c:v>2.66E-5</c:v>
                </c:pt>
                <c:pt idx="112">
                  <c:v>2.63E-5</c:v>
                </c:pt>
                <c:pt idx="113">
                  <c:v>2.79E-5</c:v>
                </c:pt>
                <c:pt idx="114">
                  <c:v>3.4E-5</c:v>
                </c:pt>
                <c:pt idx="115" formatCode="General">
                  <c:v>0.0</c:v>
                </c:pt>
                <c:pt idx="116">
                  <c:v>2.83E-5</c:v>
                </c:pt>
                <c:pt idx="117">
                  <c:v>3.03E-5</c:v>
                </c:pt>
                <c:pt idx="118">
                  <c:v>3.16E-5</c:v>
                </c:pt>
                <c:pt idx="119">
                  <c:v>3.16E-5</c:v>
                </c:pt>
                <c:pt idx="120">
                  <c:v>3.26E-5</c:v>
                </c:pt>
                <c:pt idx="121">
                  <c:v>3.22E-5</c:v>
                </c:pt>
                <c:pt idx="122">
                  <c:v>2.96E-5</c:v>
                </c:pt>
                <c:pt idx="123">
                  <c:v>3.32E-5</c:v>
                </c:pt>
                <c:pt idx="124">
                  <c:v>3.03E-5</c:v>
                </c:pt>
                <c:pt idx="125">
                  <c:v>3.23E-5</c:v>
                </c:pt>
                <c:pt idx="126">
                  <c:v>3.3E-5</c:v>
                </c:pt>
                <c:pt idx="127">
                  <c:v>3.15E-5</c:v>
                </c:pt>
                <c:pt idx="128">
                  <c:v>3.3E-5</c:v>
                </c:pt>
                <c:pt idx="129">
                  <c:v>1.62E-5</c:v>
                </c:pt>
                <c:pt idx="130">
                  <c:v>2.71E-5</c:v>
                </c:pt>
                <c:pt idx="131">
                  <c:v>2.42E-5</c:v>
                </c:pt>
                <c:pt idx="132">
                  <c:v>2.6E-5</c:v>
                </c:pt>
                <c:pt idx="133">
                  <c:v>2.37E-5</c:v>
                </c:pt>
                <c:pt idx="134">
                  <c:v>2.19E-5</c:v>
                </c:pt>
                <c:pt idx="135">
                  <c:v>1.97E-5</c:v>
                </c:pt>
                <c:pt idx="136">
                  <c:v>1.94E-5</c:v>
                </c:pt>
                <c:pt idx="137">
                  <c:v>1.82E-5</c:v>
                </c:pt>
                <c:pt idx="138">
                  <c:v>1.62E-5</c:v>
                </c:pt>
                <c:pt idx="139">
                  <c:v>1.47E-5</c:v>
                </c:pt>
                <c:pt idx="140">
                  <c:v>1.35E-5</c:v>
                </c:pt>
                <c:pt idx="141">
                  <c:v>1.26E-5</c:v>
                </c:pt>
                <c:pt idx="142">
                  <c:v>1.16E-5</c:v>
                </c:pt>
                <c:pt idx="143">
                  <c:v>6.62E-5</c:v>
                </c:pt>
                <c:pt idx="144">
                  <c:v>9.8E-6</c:v>
                </c:pt>
                <c:pt idx="145">
                  <c:v>1.22E-5</c:v>
                </c:pt>
                <c:pt idx="146">
                  <c:v>1.25E-5</c:v>
                </c:pt>
                <c:pt idx="147">
                  <c:v>1.19E-5</c:v>
                </c:pt>
                <c:pt idx="148">
                  <c:v>1.18E-5</c:v>
                </c:pt>
                <c:pt idx="149">
                  <c:v>1.17E-5</c:v>
                </c:pt>
                <c:pt idx="150">
                  <c:v>1.14E-5</c:v>
                </c:pt>
                <c:pt idx="151">
                  <c:v>1.12E-5</c:v>
                </c:pt>
                <c:pt idx="152">
                  <c:v>1.09E-5</c:v>
                </c:pt>
                <c:pt idx="153">
                  <c:v>1.07E-5</c:v>
                </c:pt>
                <c:pt idx="154">
                  <c:v>1.02E-5</c:v>
                </c:pt>
                <c:pt idx="155">
                  <c:v>1.06E-5</c:v>
                </c:pt>
                <c:pt idx="156">
                  <c:v>1.08E-5</c:v>
                </c:pt>
                <c:pt idx="157">
                  <c:v>1.09E-5</c:v>
                </c:pt>
                <c:pt idx="158">
                  <c:v>1.1E-5</c:v>
                </c:pt>
                <c:pt idx="159">
                  <c:v>1.14E-5</c:v>
                </c:pt>
                <c:pt idx="160">
                  <c:v>1.29E-5</c:v>
                </c:pt>
                <c:pt idx="161" formatCode="General">
                  <c:v>0.0</c:v>
                </c:pt>
                <c:pt idx="162">
                  <c:v>1.41E-5</c:v>
                </c:pt>
                <c:pt idx="163">
                  <c:v>1.52E-5</c:v>
                </c:pt>
                <c:pt idx="164">
                  <c:v>1.7E-5</c:v>
                </c:pt>
                <c:pt idx="165">
                  <c:v>1.84E-5</c:v>
                </c:pt>
                <c:pt idx="166">
                  <c:v>1.91E-5</c:v>
                </c:pt>
                <c:pt idx="167">
                  <c:v>1.89E-5</c:v>
                </c:pt>
                <c:pt idx="168">
                  <c:v>1.87E-5</c:v>
                </c:pt>
                <c:pt idx="169">
                  <c:v>1.92E-5</c:v>
                </c:pt>
                <c:pt idx="170">
                  <c:v>2.05E-5</c:v>
                </c:pt>
                <c:pt idx="171">
                  <c:v>2.16E-5</c:v>
                </c:pt>
                <c:pt idx="172">
                  <c:v>2.3E-5</c:v>
                </c:pt>
                <c:pt idx="173">
                  <c:v>2.38E-5</c:v>
                </c:pt>
                <c:pt idx="174">
                  <c:v>2.45E-5</c:v>
                </c:pt>
                <c:pt idx="175">
                  <c:v>2.76E-5</c:v>
                </c:pt>
                <c:pt idx="176">
                  <c:v>2.62E-5</c:v>
                </c:pt>
                <c:pt idx="177">
                  <c:v>2.85E-5</c:v>
                </c:pt>
                <c:pt idx="178">
                  <c:v>2.9E-5</c:v>
                </c:pt>
                <c:pt idx="179" formatCode="General">
                  <c:v>0.0</c:v>
                </c:pt>
                <c:pt idx="180">
                  <c:v>2.68E-5</c:v>
                </c:pt>
                <c:pt idx="181">
                  <c:v>2.72E-5</c:v>
                </c:pt>
                <c:pt idx="182">
                  <c:v>2.98E-5</c:v>
                </c:pt>
                <c:pt idx="183">
                  <c:v>3.1E-5</c:v>
                </c:pt>
                <c:pt idx="184">
                  <c:v>3.14E-5</c:v>
                </c:pt>
                <c:pt idx="185">
                  <c:v>3.16E-5</c:v>
                </c:pt>
                <c:pt idx="186">
                  <c:v>3.2E-5</c:v>
                </c:pt>
                <c:pt idx="187">
                  <c:v>3.36E-5</c:v>
                </c:pt>
                <c:pt idx="188">
                  <c:v>3.4E-5</c:v>
                </c:pt>
                <c:pt idx="189">
                  <c:v>3.37E-5</c:v>
                </c:pt>
                <c:pt idx="190">
                  <c:v>2.95E-5</c:v>
                </c:pt>
                <c:pt idx="191">
                  <c:v>3.37E-5</c:v>
                </c:pt>
                <c:pt idx="192">
                  <c:v>3.19E-5</c:v>
                </c:pt>
                <c:pt idx="193">
                  <c:v>2.71E-5</c:v>
                </c:pt>
                <c:pt idx="194">
                  <c:v>2.42E-5</c:v>
                </c:pt>
                <c:pt idx="195">
                  <c:v>2.6E-5</c:v>
                </c:pt>
                <c:pt idx="196">
                  <c:v>2.37E-5</c:v>
                </c:pt>
                <c:pt idx="197">
                  <c:v>2.19E-5</c:v>
                </c:pt>
                <c:pt idx="198">
                  <c:v>1.97E-5</c:v>
                </c:pt>
                <c:pt idx="199">
                  <c:v>1.94E-5</c:v>
                </c:pt>
                <c:pt idx="200">
                  <c:v>1.82E-5</c:v>
                </c:pt>
                <c:pt idx="201">
                  <c:v>1.62E-5</c:v>
                </c:pt>
                <c:pt idx="202">
                  <c:v>1.47E-5</c:v>
                </c:pt>
                <c:pt idx="203">
                  <c:v>1.35E-5</c:v>
                </c:pt>
                <c:pt idx="204">
                  <c:v>1.26E-5</c:v>
                </c:pt>
                <c:pt idx="205">
                  <c:v>1.16E-5</c:v>
                </c:pt>
                <c:pt idx="206">
                  <c:v>6.62E-5</c:v>
                </c:pt>
                <c:pt idx="207">
                  <c:v>9.8E-6</c:v>
                </c:pt>
                <c:pt idx="208">
                  <c:v>1.22E-5</c:v>
                </c:pt>
                <c:pt idx="209">
                  <c:v>1.25E-5</c:v>
                </c:pt>
                <c:pt idx="210">
                  <c:v>1.19E-5</c:v>
                </c:pt>
                <c:pt idx="211">
                  <c:v>1.18E-5</c:v>
                </c:pt>
                <c:pt idx="212">
                  <c:v>1.17E-5</c:v>
                </c:pt>
                <c:pt idx="213">
                  <c:v>1.14E-5</c:v>
                </c:pt>
                <c:pt idx="214">
                  <c:v>1.12E-5</c:v>
                </c:pt>
                <c:pt idx="215">
                  <c:v>1.09E-5</c:v>
                </c:pt>
                <c:pt idx="216">
                  <c:v>1.07E-5</c:v>
                </c:pt>
                <c:pt idx="217">
                  <c:v>1.02E-5</c:v>
                </c:pt>
                <c:pt idx="218">
                  <c:v>1.06E-5</c:v>
                </c:pt>
                <c:pt idx="219">
                  <c:v>1.08E-5</c:v>
                </c:pt>
                <c:pt idx="220">
                  <c:v>1.09E-5</c:v>
                </c:pt>
                <c:pt idx="221">
                  <c:v>1.1E-5</c:v>
                </c:pt>
                <c:pt idx="222">
                  <c:v>1.14E-5</c:v>
                </c:pt>
                <c:pt idx="223">
                  <c:v>1.29E-5</c:v>
                </c:pt>
                <c:pt idx="224" formatCode="General">
                  <c:v>0.0</c:v>
                </c:pt>
                <c:pt idx="225">
                  <c:v>1.41E-5</c:v>
                </c:pt>
                <c:pt idx="226">
                  <c:v>1.52E-5</c:v>
                </c:pt>
                <c:pt idx="227">
                  <c:v>1.7E-5</c:v>
                </c:pt>
                <c:pt idx="228">
                  <c:v>1.84E-5</c:v>
                </c:pt>
                <c:pt idx="229">
                  <c:v>1.91E-5</c:v>
                </c:pt>
                <c:pt idx="230">
                  <c:v>1.89E-5</c:v>
                </c:pt>
                <c:pt idx="231">
                  <c:v>1.87E-5</c:v>
                </c:pt>
                <c:pt idx="232">
                  <c:v>1.92E-5</c:v>
                </c:pt>
                <c:pt idx="233">
                  <c:v>2.05E-5</c:v>
                </c:pt>
                <c:pt idx="234">
                  <c:v>2.16E-5</c:v>
                </c:pt>
                <c:pt idx="235">
                  <c:v>2.3E-5</c:v>
                </c:pt>
                <c:pt idx="236">
                  <c:v>2.38E-5</c:v>
                </c:pt>
                <c:pt idx="237">
                  <c:v>2.45E-5</c:v>
                </c:pt>
                <c:pt idx="238">
                  <c:v>2.76E-5</c:v>
                </c:pt>
                <c:pt idx="239">
                  <c:v>2.62E-5</c:v>
                </c:pt>
                <c:pt idx="240">
                  <c:v>2.85E-5</c:v>
                </c:pt>
                <c:pt idx="241">
                  <c:v>2.9E-5</c:v>
                </c:pt>
                <c:pt idx="242" formatCode="General">
                  <c:v>0.0</c:v>
                </c:pt>
                <c:pt idx="243">
                  <c:v>2.68E-5</c:v>
                </c:pt>
                <c:pt idx="244">
                  <c:v>2.72E-5</c:v>
                </c:pt>
                <c:pt idx="245">
                  <c:v>2.98E-5</c:v>
                </c:pt>
                <c:pt idx="246">
                  <c:v>3.1E-5</c:v>
                </c:pt>
                <c:pt idx="247">
                  <c:v>3.14E-5</c:v>
                </c:pt>
                <c:pt idx="248">
                  <c:v>3.16E-5</c:v>
                </c:pt>
                <c:pt idx="249">
                  <c:v>3.2E-5</c:v>
                </c:pt>
                <c:pt idx="250">
                  <c:v>3.36E-5</c:v>
                </c:pt>
                <c:pt idx="251">
                  <c:v>3.4E-5</c:v>
                </c:pt>
                <c:pt idx="252">
                  <c:v>3.37E-5</c:v>
                </c:pt>
                <c:pt idx="253">
                  <c:v>2.95E-5</c:v>
                </c:pt>
                <c:pt idx="254">
                  <c:v>3.37E-5</c:v>
                </c:pt>
                <c:pt idx="255">
                  <c:v>3.19E-5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'HVPS09-settling.csv'!$V$1</c:f>
              <c:strCache>
                <c:ptCount val="1"/>
                <c:pt idx="0">
                  <c:v>ESA_45_interp</c:v>
                </c:pt>
              </c:strCache>
            </c:strRef>
          </c:tx>
          <c:marker>
            <c:symbol val="none"/>
          </c:marker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'HVPS09-settling.csv'!$V$2:$V$257</c:f>
              <c:numCache>
                <c:formatCode>0.00E+00</c:formatCode>
                <c:ptCount val="256"/>
                <c:pt idx="0">
                  <c:v>2.55E-5</c:v>
                </c:pt>
                <c:pt idx="1">
                  <c:v>2.55E-5</c:v>
                </c:pt>
                <c:pt idx="2">
                  <c:v>2.49999999999999E-5</c:v>
                </c:pt>
                <c:pt idx="3">
                  <c:v>2.45E-5</c:v>
                </c:pt>
                <c:pt idx="4">
                  <c:v>2.35E-5</c:v>
                </c:pt>
                <c:pt idx="5">
                  <c:v>2.24999999999999E-5</c:v>
                </c:pt>
                <c:pt idx="6">
                  <c:v>2.1E-5</c:v>
                </c:pt>
                <c:pt idx="7">
                  <c:v>1.95E-5</c:v>
                </c:pt>
                <c:pt idx="8">
                  <c:v>1.75E-5</c:v>
                </c:pt>
                <c:pt idx="9">
                  <c:v>1.55E-5</c:v>
                </c:pt>
                <c:pt idx="10">
                  <c:v>1.35E-5</c:v>
                </c:pt>
                <c:pt idx="11">
                  <c:v>1.2E-5</c:v>
                </c:pt>
                <c:pt idx="12">
                  <c:v>1.1E-5</c:v>
                </c:pt>
                <c:pt idx="13">
                  <c:v>1.3E-5</c:v>
                </c:pt>
                <c:pt idx="14" formatCode="General">
                  <c:v>0.000120499999999999</c:v>
                </c:pt>
                <c:pt idx="15">
                  <c:v>1.2E-5</c:v>
                </c:pt>
                <c:pt idx="16">
                  <c:v>1.2E-5</c:v>
                </c:pt>
                <c:pt idx="17">
                  <c:v>1.2E-5</c:v>
                </c:pt>
                <c:pt idx="18">
                  <c:v>1.2E-5</c:v>
                </c:pt>
                <c:pt idx="19">
                  <c:v>1.15E-5</c:v>
                </c:pt>
                <c:pt idx="20">
                  <c:v>1.15E-5</c:v>
                </c:pt>
                <c:pt idx="21">
                  <c:v>1.15E-5</c:v>
                </c:pt>
                <c:pt idx="22">
                  <c:v>1.15E-5</c:v>
                </c:pt>
                <c:pt idx="23">
                  <c:v>1.15E-5</c:v>
                </c:pt>
                <c:pt idx="24">
                  <c:v>1.1E-5</c:v>
                </c:pt>
                <c:pt idx="25">
                  <c:v>1.1E-5</c:v>
                </c:pt>
                <c:pt idx="26">
                  <c:v>1.1E-5</c:v>
                </c:pt>
                <c:pt idx="27">
                  <c:v>1.05E-5</c:v>
                </c:pt>
                <c:pt idx="28">
                  <c:v>1.05E-5</c:v>
                </c:pt>
                <c:pt idx="29">
                  <c:v>1.05E-5</c:v>
                </c:pt>
                <c:pt idx="30">
                  <c:v>1.1E-5</c:v>
                </c:pt>
                <c:pt idx="31">
                  <c:v>1.2E-5</c:v>
                </c:pt>
                <c:pt idx="32" formatCode="General">
                  <c:v>0.0</c:v>
                </c:pt>
                <c:pt idx="33">
                  <c:v>1.49999999999999E-5</c:v>
                </c:pt>
                <c:pt idx="34">
                  <c:v>1.45E-5</c:v>
                </c:pt>
                <c:pt idx="35">
                  <c:v>1.55E-5</c:v>
                </c:pt>
                <c:pt idx="36">
                  <c:v>1.64999999999999E-5</c:v>
                </c:pt>
                <c:pt idx="37">
                  <c:v>1.75E-5</c:v>
                </c:pt>
                <c:pt idx="38">
                  <c:v>1.89999999999999E-5</c:v>
                </c:pt>
                <c:pt idx="39">
                  <c:v>1.99999999999999E-5</c:v>
                </c:pt>
                <c:pt idx="40">
                  <c:v>2.1E-5</c:v>
                </c:pt>
                <c:pt idx="41">
                  <c:v>2.2E-5</c:v>
                </c:pt>
                <c:pt idx="42">
                  <c:v>2.24999999999999E-5</c:v>
                </c:pt>
                <c:pt idx="43">
                  <c:v>2.3E-5</c:v>
                </c:pt>
                <c:pt idx="44">
                  <c:v>2.35E-5</c:v>
                </c:pt>
                <c:pt idx="45">
                  <c:v>2.4E-5</c:v>
                </c:pt>
                <c:pt idx="46">
                  <c:v>2.4E-5</c:v>
                </c:pt>
                <c:pt idx="47">
                  <c:v>2.45E-5</c:v>
                </c:pt>
                <c:pt idx="48">
                  <c:v>2.45E-5</c:v>
                </c:pt>
                <c:pt idx="49">
                  <c:v>2.45E-5</c:v>
                </c:pt>
                <c:pt idx="50">
                  <c:v>4.05E-5</c:v>
                </c:pt>
                <c:pt idx="51">
                  <c:v>2.65E-5</c:v>
                </c:pt>
                <c:pt idx="52">
                  <c:v>2.8E-5</c:v>
                </c:pt>
                <c:pt idx="53">
                  <c:v>2.9E-5</c:v>
                </c:pt>
                <c:pt idx="54">
                  <c:v>2.95E-5</c:v>
                </c:pt>
                <c:pt idx="55">
                  <c:v>2.95E-5</c:v>
                </c:pt>
                <c:pt idx="56">
                  <c:v>2.95E-5</c:v>
                </c:pt>
                <c:pt idx="57">
                  <c:v>2.99999999999999E-5</c:v>
                </c:pt>
                <c:pt idx="58">
                  <c:v>2.99999999999999E-5</c:v>
                </c:pt>
                <c:pt idx="59">
                  <c:v>2.99999999999999E-5</c:v>
                </c:pt>
                <c:pt idx="60">
                  <c:v>2.99999999999999E-5</c:v>
                </c:pt>
                <c:pt idx="61">
                  <c:v>2.99999999999999E-5</c:v>
                </c:pt>
                <c:pt idx="62">
                  <c:v>2.99999999999999E-5</c:v>
                </c:pt>
                <c:pt idx="63">
                  <c:v>2.99999999999999E-5</c:v>
                </c:pt>
                <c:pt idx="64">
                  <c:v>2.99999999999999E-5</c:v>
                </c:pt>
                <c:pt idx="65">
                  <c:v>2.55E-5</c:v>
                </c:pt>
                <c:pt idx="66">
                  <c:v>2.55E-5</c:v>
                </c:pt>
                <c:pt idx="67">
                  <c:v>2.49999999999999E-5</c:v>
                </c:pt>
                <c:pt idx="68">
                  <c:v>2.45E-5</c:v>
                </c:pt>
                <c:pt idx="69">
                  <c:v>2.35E-5</c:v>
                </c:pt>
                <c:pt idx="70">
                  <c:v>2.24999999999999E-5</c:v>
                </c:pt>
                <c:pt idx="71">
                  <c:v>2.1E-5</c:v>
                </c:pt>
                <c:pt idx="72">
                  <c:v>1.95E-5</c:v>
                </c:pt>
                <c:pt idx="73">
                  <c:v>1.75E-5</c:v>
                </c:pt>
                <c:pt idx="74">
                  <c:v>1.55E-5</c:v>
                </c:pt>
                <c:pt idx="75">
                  <c:v>1.35E-5</c:v>
                </c:pt>
                <c:pt idx="76">
                  <c:v>1.2E-5</c:v>
                </c:pt>
                <c:pt idx="77">
                  <c:v>1.1E-5</c:v>
                </c:pt>
                <c:pt idx="78" formatCode="General">
                  <c:v>0.000120499999999999</c:v>
                </c:pt>
                <c:pt idx="79">
                  <c:v>1.2E-5</c:v>
                </c:pt>
                <c:pt idx="80">
                  <c:v>1.2E-5</c:v>
                </c:pt>
                <c:pt idx="81">
                  <c:v>1.2E-5</c:v>
                </c:pt>
                <c:pt idx="82">
                  <c:v>1.2E-5</c:v>
                </c:pt>
                <c:pt idx="83">
                  <c:v>1.2E-5</c:v>
                </c:pt>
                <c:pt idx="84">
                  <c:v>1.15E-5</c:v>
                </c:pt>
                <c:pt idx="85">
                  <c:v>1.15E-5</c:v>
                </c:pt>
                <c:pt idx="86">
                  <c:v>1.15E-5</c:v>
                </c:pt>
                <c:pt idx="87">
                  <c:v>1.15E-5</c:v>
                </c:pt>
                <c:pt idx="88">
                  <c:v>1.15E-5</c:v>
                </c:pt>
                <c:pt idx="89">
                  <c:v>1.1E-5</c:v>
                </c:pt>
                <c:pt idx="90">
                  <c:v>1.1E-5</c:v>
                </c:pt>
                <c:pt idx="91">
                  <c:v>1.1E-5</c:v>
                </c:pt>
                <c:pt idx="92">
                  <c:v>1.05E-5</c:v>
                </c:pt>
                <c:pt idx="93">
                  <c:v>1.05E-5</c:v>
                </c:pt>
                <c:pt idx="94">
                  <c:v>1.05E-5</c:v>
                </c:pt>
                <c:pt idx="95">
                  <c:v>1.1E-5</c:v>
                </c:pt>
                <c:pt idx="96">
                  <c:v>1.2E-5</c:v>
                </c:pt>
                <c:pt idx="97" formatCode="General">
                  <c:v>0.0</c:v>
                </c:pt>
                <c:pt idx="98">
                  <c:v>1.49999999999999E-5</c:v>
                </c:pt>
                <c:pt idx="99">
                  <c:v>1.45E-5</c:v>
                </c:pt>
                <c:pt idx="100">
                  <c:v>1.55E-5</c:v>
                </c:pt>
                <c:pt idx="101">
                  <c:v>1.64999999999999E-5</c:v>
                </c:pt>
                <c:pt idx="102">
                  <c:v>1.75E-5</c:v>
                </c:pt>
                <c:pt idx="103">
                  <c:v>1.89999999999999E-5</c:v>
                </c:pt>
                <c:pt idx="104">
                  <c:v>1.99999999999999E-5</c:v>
                </c:pt>
                <c:pt idx="105">
                  <c:v>2.1E-5</c:v>
                </c:pt>
                <c:pt idx="106">
                  <c:v>2.2E-5</c:v>
                </c:pt>
                <c:pt idx="107">
                  <c:v>2.24999999999999E-5</c:v>
                </c:pt>
                <c:pt idx="108">
                  <c:v>2.3E-5</c:v>
                </c:pt>
                <c:pt idx="109">
                  <c:v>2.35E-5</c:v>
                </c:pt>
                <c:pt idx="110">
                  <c:v>2.4E-5</c:v>
                </c:pt>
                <c:pt idx="111">
                  <c:v>2.4E-5</c:v>
                </c:pt>
                <c:pt idx="112">
                  <c:v>2.45E-5</c:v>
                </c:pt>
                <c:pt idx="113">
                  <c:v>2.45E-5</c:v>
                </c:pt>
                <c:pt idx="114">
                  <c:v>2.45E-5</c:v>
                </c:pt>
                <c:pt idx="115">
                  <c:v>4.05E-5</c:v>
                </c:pt>
                <c:pt idx="116">
                  <c:v>2.65E-5</c:v>
                </c:pt>
                <c:pt idx="117">
                  <c:v>2.8E-5</c:v>
                </c:pt>
                <c:pt idx="118">
                  <c:v>2.9E-5</c:v>
                </c:pt>
                <c:pt idx="119">
                  <c:v>2.95E-5</c:v>
                </c:pt>
                <c:pt idx="120">
                  <c:v>2.95E-5</c:v>
                </c:pt>
                <c:pt idx="121">
                  <c:v>2.95E-5</c:v>
                </c:pt>
                <c:pt idx="122">
                  <c:v>2.99999999999999E-5</c:v>
                </c:pt>
                <c:pt idx="123">
                  <c:v>2.99999999999999E-5</c:v>
                </c:pt>
                <c:pt idx="124">
                  <c:v>2.99999999999999E-5</c:v>
                </c:pt>
                <c:pt idx="125">
                  <c:v>2.99999999999999E-5</c:v>
                </c:pt>
                <c:pt idx="126">
                  <c:v>2.99999999999999E-5</c:v>
                </c:pt>
                <c:pt idx="127">
                  <c:v>2.99999999999999E-5</c:v>
                </c:pt>
                <c:pt idx="128">
                  <c:v>2.99999999999999E-5</c:v>
                </c:pt>
                <c:pt idx="129">
                  <c:v>2.99999999999999E-5</c:v>
                </c:pt>
                <c:pt idx="130">
                  <c:v>2.3E-5</c:v>
                </c:pt>
                <c:pt idx="131">
                  <c:v>2.24999999999999E-5</c:v>
                </c:pt>
                <c:pt idx="132">
                  <c:v>2.2E-5</c:v>
                </c:pt>
                <c:pt idx="133">
                  <c:v>2.14999999999999E-5</c:v>
                </c:pt>
                <c:pt idx="134">
                  <c:v>2.05E-5</c:v>
                </c:pt>
                <c:pt idx="135">
                  <c:v>1.95E-5</c:v>
                </c:pt>
                <c:pt idx="136">
                  <c:v>1.85E-5</c:v>
                </c:pt>
                <c:pt idx="137">
                  <c:v>1.7E-5</c:v>
                </c:pt>
                <c:pt idx="138">
                  <c:v>1.49999999999999E-5</c:v>
                </c:pt>
                <c:pt idx="139">
                  <c:v>1.35E-5</c:v>
                </c:pt>
                <c:pt idx="140">
                  <c:v>1.2E-5</c:v>
                </c:pt>
                <c:pt idx="141">
                  <c:v>1.1E-5</c:v>
                </c:pt>
                <c:pt idx="142" formatCode="General">
                  <c:v>0.000120499999999999</c:v>
                </c:pt>
                <c:pt idx="143">
                  <c:v>1.15E-5</c:v>
                </c:pt>
                <c:pt idx="144">
                  <c:v>1.15E-5</c:v>
                </c:pt>
                <c:pt idx="145">
                  <c:v>1.15E-5</c:v>
                </c:pt>
                <c:pt idx="146">
                  <c:v>1.15E-5</c:v>
                </c:pt>
                <c:pt idx="147">
                  <c:v>1.15E-5</c:v>
                </c:pt>
                <c:pt idx="148">
                  <c:v>1.15E-5</c:v>
                </c:pt>
                <c:pt idx="149">
                  <c:v>1.15E-5</c:v>
                </c:pt>
                <c:pt idx="150">
                  <c:v>1.1E-5</c:v>
                </c:pt>
                <c:pt idx="151">
                  <c:v>1.1E-5</c:v>
                </c:pt>
                <c:pt idx="152">
                  <c:v>1.1E-5</c:v>
                </c:pt>
                <c:pt idx="153">
                  <c:v>1.1E-5</c:v>
                </c:pt>
                <c:pt idx="154">
                  <c:v>1.05E-5</c:v>
                </c:pt>
                <c:pt idx="155">
                  <c:v>1.05E-5</c:v>
                </c:pt>
                <c:pt idx="156">
                  <c:v>1.05E-5</c:v>
                </c:pt>
                <c:pt idx="157">
                  <c:v>1.05E-5</c:v>
                </c:pt>
                <c:pt idx="158">
                  <c:v>1.05E-5</c:v>
                </c:pt>
                <c:pt idx="159">
                  <c:v>1.15E-5</c:v>
                </c:pt>
                <c:pt idx="160">
                  <c:v>1.24999999999999E-5</c:v>
                </c:pt>
                <c:pt idx="161" formatCode="General">
                  <c:v>0.0</c:v>
                </c:pt>
                <c:pt idx="162">
                  <c:v>1.45E-5</c:v>
                </c:pt>
                <c:pt idx="163">
                  <c:v>1.4E-5</c:v>
                </c:pt>
                <c:pt idx="164">
                  <c:v>1.49999999999999E-5</c:v>
                </c:pt>
                <c:pt idx="165">
                  <c:v>1.6E-5</c:v>
                </c:pt>
                <c:pt idx="166">
                  <c:v>1.75E-5</c:v>
                </c:pt>
                <c:pt idx="167">
                  <c:v>1.85E-5</c:v>
                </c:pt>
                <c:pt idx="168">
                  <c:v>1.95E-5</c:v>
                </c:pt>
                <c:pt idx="169">
                  <c:v>2.05E-5</c:v>
                </c:pt>
                <c:pt idx="170">
                  <c:v>2.14999999999999E-5</c:v>
                </c:pt>
                <c:pt idx="171">
                  <c:v>2.2E-5</c:v>
                </c:pt>
                <c:pt idx="172">
                  <c:v>2.24999999999999E-5</c:v>
                </c:pt>
                <c:pt idx="173">
                  <c:v>2.3E-5</c:v>
                </c:pt>
                <c:pt idx="174">
                  <c:v>2.35E-5</c:v>
                </c:pt>
                <c:pt idx="175">
                  <c:v>2.35E-5</c:v>
                </c:pt>
                <c:pt idx="176">
                  <c:v>2.4E-5</c:v>
                </c:pt>
                <c:pt idx="177">
                  <c:v>2.4E-5</c:v>
                </c:pt>
                <c:pt idx="178">
                  <c:v>2.4E-5</c:v>
                </c:pt>
                <c:pt idx="179">
                  <c:v>4.05E-5</c:v>
                </c:pt>
                <c:pt idx="180">
                  <c:v>2.4E-5</c:v>
                </c:pt>
                <c:pt idx="181">
                  <c:v>2.6E-5</c:v>
                </c:pt>
                <c:pt idx="182">
                  <c:v>2.74999999999999E-5</c:v>
                </c:pt>
                <c:pt idx="183">
                  <c:v>2.84999999999999E-5</c:v>
                </c:pt>
                <c:pt idx="184">
                  <c:v>2.9E-5</c:v>
                </c:pt>
                <c:pt idx="185">
                  <c:v>2.95E-5</c:v>
                </c:pt>
                <c:pt idx="186">
                  <c:v>2.95E-5</c:v>
                </c:pt>
                <c:pt idx="187">
                  <c:v>2.99999999999999E-5</c:v>
                </c:pt>
                <c:pt idx="188">
                  <c:v>2.99999999999999E-5</c:v>
                </c:pt>
                <c:pt idx="189">
                  <c:v>2.99999999999999E-5</c:v>
                </c:pt>
                <c:pt idx="190">
                  <c:v>2.99999999999999E-5</c:v>
                </c:pt>
                <c:pt idx="191">
                  <c:v>3.05E-5</c:v>
                </c:pt>
                <c:pt idx="192">
                  <c:v>3.05E-5</c:v>
                </c:pt>
                <c:pt idx="193">
                  <c:v>2.3E-5</c:v>
                </c:pt>
                <c:pt idx="194">
                  <c:v>2.24999999999999E-5</c:v>
                </c:pt>
                <c:pt idx="195">
                  <c:v>2.2E-5</c:v>
                </c:pt>
                <c:pt idx="196">
                  <c:v>2.14999999999999E-5</c:v>
                </c:pt>
                <c:pt idx="197">
                  <c:v>2.05E-5</c:v>
                </c:pt>
                <c:pt idx="198">
                  <c:v>1.95E-5</c:v>
                </c:pt>
                <c:pt idx="199">
                  <c:v>1.85E-5</c:v>
                </c:pt>
                <c:pt idx="200">
                  <c:v>1.7E-5</c:v>
                </c:pt>
                <c:pt idx="201">
                  <c:v>1.49999999999999E-5</c:v>
                </c:pt>
                <c:pt idx="202">
                  <c:v>1.35E-5</c:v>
                </c:pt>
                <c:pt idx="203">
                  <c:v>1.2E-5</c:v>
                </c:pt>
                <c:pt idx="204">
                  <c:v>1.1E-5</c:v>
                </c:pt>
                <c:pt idx="205" formatCode="General">
                  <c:v>0.000120499999999999</c:v>
                </c:pt>
                <c:pt idx="206">
                  <c:v>1.15E-5</c:v>
                </c:pt>
                <c:pt idx="207">
                  <c:v>1.15E-5</c:v>
                </c:pt>
                <c:pt idx="208">
                  <c:v>1.15E-5</c:v>
                </c:pt>
                <c:pt idx="209">
                  <c:v>1.15E-5</c:v>
                </c:pt>
                <c:pt idx="210">
                  <c:v>1.15E-5</c:v>
                </c:pt>
                <c:pt idx="211">
                  <c:v>1.15E-5</c:v>
                </c:pt>
                <c:pt idx="212">
                  <c:v>1.15E-5</c:v>
                </c:pt>
                <c:pt idx="213">
                  <c:v>1.1E-5</c:v>
                </c:pt>
                <c:pt idx="214">
                  <c:v>1.1E-5</c:v>
                </c:pt>
                <c:pt idx="215">
                  <c:v>1.1E-5</c:v>
                </c:pt>
                <c:pt idx="216">
                  <c:v>1.1E-5</c:v>
                </c:pt>
                <c:pt idx="217">
                  <c:v>1.05E-5</c:v>
                </c:pt>
                <c:pt idx="218">
                  <c:v>1.05E-5</c:v>
                </c:pt>
                <c:pt idx="219">
                  <c:v>1.05E-5</c:v>
                </c:pt>
                <c:pt idx="220">
                  <c:v>1.05E-5</c:v>
                </c:pt>
                <c:pt idx="221">
                  <c:v>1.05E-5</c:v>
                </c:pt>
                <c:pt idx="222">
                  <c:v>1.15E-5</c:v>
                </c:pt>
                <c:pt idx="223">
                  <c:v>1.24999999999999E-5</c:v>
                </c:pt>
                <c:pt idx="224" formatCode="General">
                  <c:v>0.0</c:v>
                </c:pt>
                <c:pt idx="225">
                  <c:v>1.45E-5</c:v>
                </c:pt>
                <c:pt idx="226">
                  <c:v>1.4E-5</c:v>
                </c:pt>
                <c:pt idx="227">
                  <c:v>1.49999999999999E-5</c:v>
                </c:pt>
                <c:pt idx="228">
                  <c:v>1.6E-5</c:v>
                </c:pt>
                <c:pt idx="229">
                  <c:v>1.75E-5</c:v>
                </c:pt>
                <c:pt idx="230">
                  <c:v>1.85E-5</c:v>
                </c:pt>
                <c:pt idx="231">
                  <c:v>1.95E-5</c:v>
                </c:pt>
                <c:pt idx="232">
                  <c:v>2.05E-5</c:v>
                </c:pt>
                <c:pt idx="233">
                  <c:v>2.14999999999999E-5</c:v>
                </c:pt>
                <c:pt idx="234">
                  <c:v>2.2E-5</c:v>
                </c:pt>
                <c:pt idx="235">
                  <c:v>2.24999999999999E-5</c:v>
                </c:pt>
                <c:pt idx="236">
                  <c:v>2.3E-5</c:v>
                </c:pt>
                <c:pt idx="237">
                  <c:v>2.35E-5</c:v>
                </c:pt>
                <c:pt idx="238">
                  <c:v>2.35E-5</c:v>
                </c:pt>
                <c:pt idx="239">
                  <c:v>2.4E-5</c:v>
                </c:pt>
                <c:pt idx="240">
                  <c:v>2.4E-5</c:v>
                </c:pt>
                <c:pt idx="241">
                  <c:v>2.4E-5</c:v>
                </c:pt>
                <c:pt idx="242">
                  <c:v>4.05E-5</c:v>
                </c:pt>
                <c:pt idx="243">
                  <c:v>2.4E-5</c:v>
                </c:pt>
                <c:pt idx="244">
                  <c:v>2.6E-5</c:v>
                </c:pt>
                <c:pt idx="245">
                  <c:v>2.74999999999999E-5</c:v>
                </c:pt>
                <c:pt idx="246">
                  <c:v>2.84999999999999E-5</c:v>
                </c:pt>
                <c:pt idx="247">
                  <c:v>2.9E-5</c:v>
                </c:pt>
                <c:pt idx="248">
                  <c:v>2.95E-5</c:v>
                </c:pt>
                <c:pt idx="249">
                  <c:v>2.95E-5</c:v>
                </c:pt>
                <c:pt idx="250">
                  <c:v>2.99999999999999E-5</c:v>
                </c:pt>
                <c:pt idx="251">
                  <c:v>2.99999999999999E-5</c:v>
                </c:pt>
                <c:pt idx="252">
                  <c:v>2.99999999999999E-5</c:v>
                </c:pt>
                <c:pt idx="253">
                  <c:v>2.99999999999999E-5</c:v>
                </c:pt>
                <c:pt idx="254">
                  <c:v>3.05E-5</c:v>
                </c:pt>
                <c:pt idx="255">
                  <c:v>3.05E-5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7760120"/>
        <c:axId val="-2088502392"/>
      </c:scatterChart>
      <c:scatterChart>
        <c:scatterStyle val="lineMarker"/>
        <c:varyColors val="0"/>
        <c:ser>
          <c:idx val="4"/>
          <c:order val="4"/>
          <c:tx>
            <c:v>Voltage</c:v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'HVPS09-settling.csv'!$P$2:$P$257</c:f>
              <c:numCache>
                <c:formatCode>General</c:formatCode>
                <c:ptCount val="256"/>
                <c:pt idx="0">
                  <c:v>1.64</c:v>
                </c:pt>
                <c:pt idx="1">
                  <c:v>2.11</c:v>
                </c:pt>
                <c:pt idx="2">
                  <c:v>2.7</c:v>
                </c:pt>
                <c:pt idx="3">
                  <c:v>3.46</c:v>
                </c:pt>
                <c:pt idx="4">
                  <c:v>4.43</c:v>
                </c:pt>
                <c:pt idx="5">
                  <c:v>5.68</c:v>
                </c:pt>
                <c:pt idx="6">
                  <c:v>7.28</c:v>
                </c:pt>
                <c:pt idx="7">
                  <c:v>9.34</c:v>
                </c:pt>
                <c:pt idx="8">
                  <c:v>11.97</c:v>
                </c:pt>
                <c:pt idx="9">
                  <c:v>15.34</c:v>
                </c:pt>
                <c:pt idx="10">
                  <c:v>19.67</c:v>
                </c:pt>
                <c:pt idx="11">
                  <c:v>25.21</c:v>
                </c:pt>
                <c:pt idx="12">
                  <c:v>32.31</c:v>
                </c:pt>
                <c:pt idx="13">
                  <c:v>41.42</c:v>
                </c:pt>
                <c:pt idx="14">
                  <c:v>53.09</c:v>
                </c:pt>
                <c:pt idx="15">
                  <c:v>68.05</c:v>
                </c:pt>
                <c:pt idx="16">
                  <c:v>87.23</c:v>
                </c:pt>
                <c:pt idx="17">
                  <c:v>111.81</c:v>
                </c:pt>
                <c:pt idx="18">
                  <c:v>143.32</c:v>
                </c:pt>
                <c:pt idx="19">
                  <c:v>183.71</c:v>
                </c:pt>
                <c:pt idx="20">
                  <c:v>235.49</c:v>
                </c:pt>
                <c:pt idx="21">
                  <c:v>301.85</c:v>
                </c:pt>
                <c:pt idx="22">
                  <c:v>386.92</c:v>
                </c:pt>
                <c:pt idx="23">
                  <c:v>495.96</c:v>
                </c:pt>
                <c:pt idx="24">
                  <c:v>635.73</c:v>
                </c:pt>
                <c:pt idx="25">
                  <c:v>814.9</c:v>
                </c:pt>
                <c:pt idx="26">
                  <c:v>1044.55</c:v>
                </c:pt>
                <c:pt idx="27">
                  <c:v>1338.93</c:v>
                </c:pt>
                <c:pt idx="28">
                  <c:v>1716.26</c:v>
                </c:pt>
                <c:pt idx="29">
                  <c:v>2199.94</c:v>
                </c:pt>
                <c:pt idx="30">
                  <c:v>2819.92</c:v>
                </c:pt>
                <c:pt idx="31">
                  <c:v>3614.63</c:v>
                </c:pt>
                <c:pt idx="32">
                  <c:v>3614.63</c:v>
                </c:pt>
                <c:pt idx="33">
                  <c:v>2819.92</c:v>
                </c:pt>
                <c:pt idx="34">
                  <c:v>2199.94</c:v>
                </c:pt>
                <c:pt idx="35">
                  <c:v>1716.26</c:v>
                </c:pt>
                <c:pt idx="36">
                  <c:v>1338.93</c:v>
                </c:pt>
                <c:pt idx="37">
                  <c:v>1044.55</c:v>
                </c:pt>
                <c:pt idx="38">
                  <c:v>814.9</c:v>
                </c:pt>
                <c:pt idx="39">
                  <c:v>635.73</c:v>
                </c:pt>
                <c:pt idx="40">
                  <c:v>495.96</c:v>
                </c:pt>
                <c:pt idx="41">
                  <c:v>386.92</c:v>
                </c:pt>
                <c:pt idx="42">
                  <c:v>301.85</c:v>
                </c:pt>
                <c:pt idx="43">
                  <c:v>235.49</c:v>
                </c:pt>
                <c:pt idx="44">
                  <c:v>183.71</c:v>
                </c:pt>
                <c:pt idx="45">
                  <c:v>143.32</c:v>
                </c:pt>
                <c:pt idx="46">
                  <c:v>111.81</c:v>
                </c:pt>
                <c:pt idx="47">
                  <c:v>87.23</c:v>
                </c:pt>
                <c:pt idx="48">
                  <c:v>68.05</c:v>
                </c:pt>
                <c:pt idx="49">
                  <c:v>53.09</c:v>
                </c:pt>
                <c:pt idx="50">
                  <c:v>41.42</c:v>
                </c:pt>
                <c:pt idx="51">
                  <c:v>32.31</c:v>
                </c:pt>
                <c:pt idx="52">
                  <c:v>25.21</c:v>
                </c:pt>
                <c:pt idx="53">
                  <c:v>19.67</c:v>
                </c:pt>
                <c:pt idx="54">
                  <c:v>15.34</c:v>
                </c:pt>
                <c:pt idx="55">
                  <c:v>11.97</c:v>
                </c:pt>
                <c:pt idx="56">
                  <c:v>9.34</c:v>
                </c:pt>
                <c:pt idx="57">
                  <c:v>7.28</c:v>
                </c:pt>
                <c:pt idx="58">
                  <c:v>5.68</c:v>
                </c:pt>
                <c:pt idx="59">
                  <c:v>4.43</c:v>
                </c:pt>
                <c:pt idx="60">
                  <c:v>3.46</c:v>
                </c:pt>
                <c:pt idx="61">
                  <c:v>2.7</c:v>
                </c:pt>
                <c:pt idx="62">
                  <c:v>2.11</c:v>
                </c:pt>
                <c:pt idx="63">
                  <c:v>1.64</c:v>
                </c:pt>
                <c:pt idx="64">
                  <c:v>1.86</c:v>
                </c:pt>
                <c:pt idx="65">
                  <c:v>1.64</c:v>
                </c:pt>
                <c:pt idx="66">
                  <c:v>2.11</c:v>
                </c:pt>
                <c:pt idx="67">
                  <c:v>2.7</c:v>
                </c:pt>
                <c:pt idx="68">
                  <c:v>3.46</c:v>
                </c:pt>
                <c:pt idx="69">
                  <c:v>4.43</c:v>
                </c:pt>
                <c:pt idx="70">
                  <c:v>5.68</c:v>
                </c:pt>
                <c:pt idx="71">
                  <c:v>7.28</c:v>
                </c:pt>
                <c:pt idx="72">
                  <c:v>9.34</c:v>
                </c:pt>
                <c:pt idx="73">
                  <c:v>11.97</c:v>
                </c:pt>
                <c:pt idx="74">
                  <c:v>15.34</c:v>
                </c:pt>
                <c:pt idx="75">
                  <c:v>19.67</c:v>
                </c:pt>
                <c:pt idx="76">
                  <c:v>25.21</c:v>
                </c:pt>
                <c:pt idx="77">
                  <c:v>32.31</c:v>
                </c:pt>
                <c:pt idx="78">
                  <c:v>41.42</c:v>
                </c:pt>
                <c:pt idx="79">
                  <c:v>53.09</c:v>
                </c:pt>
                <c:pt idx="80">
                  <c:v>68.05</c:v>
                </c:pt>
                <c:pt idx="81">
                  <c:v>87.23</c:v>
                </c:pt>
                <c:pt idx="82">
                  <c:v>111.81</c:v>
                </c:pt>
                <c:pt idx="83">
                  <c:v>143.32</c:v>
                </c:pt>
                <c:pt idx="84">
                  <c:v>183.71</c:v>
                </c:pt>
                <c:pt idx="85">
                  <c:v>235.49</c:v>
                </c:pt>
                <c:pt idx="86">
                  <c:v>301.85</c:v>
                </c:pt>
                <c:pt idx="87">
                  <c:v>386.92</c:v>
                </c:pt>
                <c:pt idx="88">
                  <c:v>495.96</c:v>
                </c:pt>
                <c:pt idx="89">
                  <c:v>635.73</c:v>
                </c:pt>
                <c:pt idx="90">
                  <c:v>814.9</c:v>
                </c:pt>
                <c:pt idx="91">
                  <c:v>1044.55</c:v>
                </c:pt>
                <c:pt idx="92">
                  <c:v>1338.93</c:v>
                </c:pt>
                <c:pt idx="93">
                  <c:v>1716.26</c:v>
                </c:pt>
                <c:pt idx="94">
                  <c:v>2199.94</c:v>
                </c:pt>
                <c:pt idx="95">
                  <c:v>2819.92</c:v>
                </c:pt>
                <c:pt idx="96">
                  <c:v>3614.63</c:v>
                </c:pt>
                <c:pt idx="97">
                  <c:v>3614.63</c:v>
                </c:pt>
                <c:pt idx="98">
                  <c:v>2819.92</c:v>
                </c:pt>
                <c:pt idx="99">
                  <c:v>2199.94</c:v>
                </c:pt>
                <c:pt idx="100">
                  <c:v>1716.26</c:v>
                </c:pt>
                <c:pt idx="101">
                  <c:v>1338.93</c:v>
                </c:pt>
                <c:pt idx="102">
                  <c:v>1044.55</c:v>
                </c:pt>
                <c:pt idx="103">
                  <c:v>814.9</c:v>
                </c:pt>
                <c:pt idx="104">
                  <c:v>635.73</c:v>
                </c:pt>
                <c:pt idx="105">
                  <c:v>495.96</c:v>
                </c:pt>
                <c:pt idx="106">
                  <c:v>386.92</c:v>
                </c:pt>
                <c:pt idx="107">
                  <c:v>301.85</c:v>
                </c:pt>
                <c:pt idx="108">
                  <c:v>235.49</c:v>
                </c:pt>
                <c:pt idx="109">
                  <c:v>183.71</c:v>
                </c:pt>
                <c:pt idx="110">
                  <c:v>143.32</c:v>
                </c:pt>
                <c:pt idx="111">
                  <c:v>111.81</c:v>
                </c:pt>
                <c:pt idx="112">
                  <c:v>87.23</c:v>
                </c:pt>
                <c:pt idx="113">
                  <c:v>68.05</c:v>
                </c:pt>
                <c:pt idx="114">
                  <c:v>53.09</c:v>
                </c:pt>
                <c:pt idx="115">
                  <c:v>41.42</c:v>
                </c:pt>
                <c:pt idx="116">
                  <c:v>32.31</c:v>
                </c:pt>
                <c:pt idx="117">
                  <c:v>25.21</c:v>
                </c:pt>
                <c:pt idx="118">
                  <c:v>19.67</c:v>
                </c:pt>
                <c:pt idx="119">
                  <c:v>15.34</c:v>
                </c:pt>
                <c:pt idx="120">
                  <c:v>11.97</c:v>
                </c:pt>
                <c:pt idx="121">
                  <c:v>9.34</c:v>
                </c:pt>
                <c:pt idx="122">
                  <c:v>7.28</c:v>
                </c:pt>
                <c:pt idx="123">
                  <c:v>5.68</c:v>
                </c:pt>
                <c:pt idx="124">
                  <c:v>4.43</c:v>
                </c:pt>
                <c:pt idx="125">
                  <c:v>3.46</c:v>
                </c:pt>
                <c:pt idx="126">
                  <c:v>2.7</c:v>
                </c:pt>
                <c:pt idx="127">
                  <c:v>2.11</c:v>
                </c:pt>
                <c:pt idx="128">
                  <c:v>1.64</c:v>
                </c:pt>
                <c:pt idx="129">
                  <c:v>1.86</c:v>
                </c:pt>
                <c:pt idx="130">
                  <c:v>2.38</c:v>
                </c:pt>
                <c:pt idx="131">
                  <c:v>3.05</c:v>
                </c:pt>
                <c:pt idx="132">
                  <c:v>3.92</c:v>
                </c:pt>
                <c:pt idx="133">
                  <c:v>5.02</c:v>
                </c:pt>
                <c:pt idx="134">
                  <c:v>6.43</c:v>
                </c:pt>
                <c:pt idx="135">
                  <c:v>8.25</c:v>
                </c:pt>
                <c:pt idx="136">
                  <c:v>10.57</c:v>
                </c:pt>
                <c:pt idx="137">
                  <c:v>13.55</c:v>
                </c:pt>
                <c:pt idx="138">
                  <c:v>17.37</c:v>
                </c:pt>
                <c:pt idx="139">
                  <c:v>22.26</c:v>
                </c:pt>
                <c:pt idx="140">
                  <c:v>28.54</c:v>
                </c:pt>
                <c:pt idx="141">
                  <c:v>36.58</c:v>
                </c:pt>
                <c:pt idx="142">
                  <c:v>46.89</c:v>
                </c:pt>
                <c:pt idx="143">
                  <c:v>60.11</c:v>
                </c:pt>
                <c:pt idx="144">
                  <c:v>77.05</c:v>
                </c:pt>
                <c:pt idx="145">
                  <c:v>98.76</c:v>
                </c:pt>
                <c:pt idx="146">
                  <c:v>126.59</c:v>
                </c:pt>
                <c:pt idx="147">
                  <c:v>162.27</c:v>
                </c:pt>
                <c:pt idx="148">
                  <c:v>208.0</c:v>
                </c:pt>
                <c:pt idx="149">
                  <c:v>266.61</c:v>
                </c:pt>
                <c:pt idx="150">
                  <c:v>341.75</c:v>
                </c:pt>
                <c:pt idx="151">
                  <c:v>438.06</c:v>
                </c:pt>
                <c:pt idx="152">
                  <c:v>561.52</c:v>
                </c:pt>
                <c:pt idx="153">
                  <c:v>719.76</c:v>
                </c:pt>
                <c:pt idx="154">
                  <c:v>922.61</c:v>
                </c:pt>
                <c:pt idx="155">
                  <c:v>1182.61</c:v>
                </c:pt>
                <c:pt idx="156">
                  <c:v>1515.9</c:v>
                </c:pt>
                <c:pt idx="157">
                  <c:v>1943.11</c:v>
                </c:pt>
                <c:pt idx="158">
                  <c:v>2490.71</c:v>
                </c:pt>
                <c:pt idx="159">
                  <c:v>3192.64</c:v>
                </c:pt>
                <c:pt idx="160">
                  <c:v>4092.39</c:v>
                </c:pt>
                <c:pt idx="161">
                  <c:v>4092.39</c:v>
                </c:pt>
                <c:pt idx="162">
                  <c:v>3192.64</c:v>
                </c:pt>
                <c:pt idx="163">
                  <c:v>2490.71</c:v>
                </c:pt>
                <c:pt idx="164">
                  <c:v>1943.11</c:v>
                </c:pt>
                <c:pt idx="165">
                  <c:v>1515.9</c:v>
                </c:pt>
                <c:pt idx="166">
                  <c:v>1182.61</c:v>
                </c:pt>
                <c:pt idx="167">
                  <c:v>922.61</c:v>
                </c:pt>
                <c:pt idx="168">
                  <c:v>719.76</c:v>
                </c:pt>
                <c:pt idx="169">
                  <c:v>561.52</c:v>
                </c:pt>
                <c:pt idx="170">
                  <c:v>438.06</c:v>
                </c:pt>
                <c:pt idx="171">
                  <c:v>341.75</c:v>
                </c:pt>
                <c:pt idx="172">
                  <c:v>266.61</c:v>
                </c:pt>
                <c:pt idx="173">
                  <c:v>208.0</c:v>
                </c:pt>
                <c:pt idx="174">
                  <c:v>162.27</c:v>
                </c:pt>
                <c:pt idx="175">
                  <c:v>126.59</c:v>
                </c:pt>
                <c:pt idx="176">
                  <c:v>98.76</c:v>
                </c:pt>
                <c:pt idx="177">
                  <c:v>77.05</c:v>
                </c:pt>
                <c:pt idx="178">
                  <c:v>60.11</c:v>
                </c:pt>
                <c:pt idx="179">
                  <c:v>46.89</c:v>
                </c:pt>
                <c:pt idx="180">
                  <c:v>36.58</c:v>
                </c:pt>
                <c:pt idx="181">
                  <c:v>28.54</c:v>
                </c:pt>
                <c:pt idx="182">
                  <c:v>22.26</c:v>
                </c:pt>
                <c:pt idx="183">
                  <c:v>17.37</c:v>
                </c:pt>
                <c:pt idx="184">
                  <c:v>13.55</c:v>
                </c:pt>
                <c:pt idx="185">
                  <c:v>10.57</c:v>
                </c:pt>
                <c:pt idx="186">
                  <c:v>8.25</c:v>
                </c:pt>
                <c:pt idx="187">
                  <c:v>6.43</c:v>
                </c:pt>
                <c:pt idx="188">
                  <c:v>5.02</c:v>
                </c:pt>
                <c:pt idx="189">
                  <c:v>3.92</c:v>
                </c:pt>
                <c:pt idx="190">
                  <c:v>3.05</c:v>
                </c:pt>
                <c:pt idx="191">
                  <c:v>2.38</c:v>
                </c:pt>
                <c:pt idx="192">
                  <c:v>1.86</c:v>
                </c:pt>
                <c:pt idx="193">
                  <c:v>2.38</c:v>
                </c:pt>
                <c:pt idx="194">
                  <c:v>3.05</c:v>
                </c:pt>
                <c:pt idx="195">
                  <c:v>3.92</c:v>
                </c:pt>
                <c:pt idx="196">
                  <c:v>5.02</c:v>
                </c:pt>
                <c:pt idx="197">
                  <c:v>6.43</c:v>
                </c:pt>
                <c:pt idx="198">
                  <c:v>8.25</c:v>
                </c:pt>
                <c:pt idx="199">
                  <c:v>10.57</c:v>
                </c:pt>
                <c:pt idx="200">
                  <c:v>13.55</c:v>
                </c:pt>
                <c:pt idx="201">
                  <c:v>17.37</c:v>
                </c:pt>
                <c:pt idx="202">
                  <c:v>22.26</c:v>
                </c:pt>
                <c:pt idx="203">
                  <c:v>28.54</c:v>
                </c:pt>
                <c:pt idx="204">
                  <c:v>36.58</c:v>
                </c:pt>
                <c:pt idx="205">
                  <c:v>46.89</c:v>
                </c:pt>
                <c:pt idx="206">
                  <c:v>60.11</c:v>
                </c:pt>
                <c:pt idx="207">
                  <c:v>77.05</c:v>
                </c:pt>
                <c:pt idx="208">
                  <c:v>98.76</c:v>
                </c:pt>
                <c:pt idx="209">
                  <c:v>126.59</c:v>
                </c:pt>
                <c:pt idx="210">
                  <c:v>162.27</c:v>
                </c:pt>
                <c:pt idx="211">
                  <c:v>208.0</c:v>
                </c:pt>
                <c:pt idx="212">
                  <c:v>266.61</c:v>
                </c:pt>
                <c:pt idx="213">
                  <c:v>341.75</c:v>
                </c:pt>
                <c:pt idx="214">
                  <c:v>438.06</c:v>
                </c:pt>
                <c:pt idx="215">
                  <c:v>561.52</c:v>
                </c:pt>
                <c:pt idx="216">
                  <c:v>719.76</c:v>
                </c:pt>
                <c:pt idx="217">
                  <c:v>922.61</c:v>
                </c:pt>
                <c:pt idx="218">
                  <c:v>1182.61</c:v>
                </c:pt>
                <c:pt idx="219">
                  <c:v>1515.9</c:v>
                </c:pt>
                <c:pt idx="220">
                  <c:v>1943.11</c:v>
                </c:pt>
                <c:pt idx="221">
                  <c:v>2490.71</c:v>
                </c:pt>
                <c:pt idx="222">
                  <c:v>3192.64</c:v>
                </c:pt>
                <c:pt idx="223">
                  <c:v>4092.39</c:v>
                </c:pt>
                <c:pt idx="224">
                  <c:v>4092.39</c:v>
                </c:pt>
                <c:pt idx="225">
                  <c:v>3192.64</c:v>
                </c:pt>
                <c:pt idx="226">
                  <c:v>2490.71</c:v>
                </c:pt>
                <c:pt idx="227">
                  <c:v>1943.11</c:v>
                </c:pt>
                <c:pt idx="228">
                  <c:v>1515.9</c:v>
                </c:pt>
                <c:pt idx="229">
                  <c:v>1182.61</c:v>
                </c:pt>
                <c:pt idx="230">
                  <c:v>922.61</c:v>
                </c:pt>
                <c:pt idx="231">
                  <c:v>719.76</c:v>
                </c:pt>
                <c:pt idx="232">
                  <c:v>561.52</c:v>
                </c:pt>
                <c:pt idx="233">
                  <c:v>438.06</c:v>
                </c:pt>
                <c:pt idx="234">
                  <c:v>341.75</c:v>
                </c:pt>
                <c:pt idx="235">
                  <c:v>266.61</c:v>
                </c:pt>
                <c:pt idx="236">
                  <c:v>208.0</c:v>
                </c:pt>
                <c:pt idx="237">
                  <c:v>162.27</c:v>
                </c:pt>
                <c:pt idx="238">
                  <c:v>126.59</c:v>
                </c:pt>
                <c:pt idx="239">
                  <c:v>98.76</c:v>
                </c:pt>
                <c:pt idx="240">
                  <c:v>77.05</c:v>
                </c:pt>
                <c:pt idx="241">
                  <c:v>60.11</c:v>
                </c:pt>
                <c:pt idx="242">
                  <c:v>46.89</c:v>
                </c:pt>
                <c:pt idx="243">
                  <c:v>36.58</c:v>
                </c:pt>
                <c:pt idx="244">
                  <c:v>28.54</c:v>
                </c:pt>
                <c:pt idx="245">
                  <c:v>22.26</c:v>
                </c:pt>
                <c:pt idx="246">
                  <c:v>17.37</c:v>
                </c:pt>
                <c:pt idx="247">
                  <c:v>13.55</c:v>
                </c:pt>
                <c:pt idx="248">
                  <c:v>10.57</c:v>
                </c:pt>
                <c:pt idx="249">
                  <c:v>8.25</c:v>
                </c:pt>
                <c:pt idx="250">
                  <c:v>6.43</c:v>
                </c:pt>
                <c:pt idx="251">
                  <c:v>5.02</c:v>
                </c:pt>
                <c:pt idx="252">
                  <c:v>3.92</c:v>
                </c:pt>
                <c:pt idx="253">
                  <c:v>3.05</c:v>
                </c:pt>
                <c:pt idx="254">
                  <c:v>2.38</c:v>
                </c:pt>
                <c:pt idx="255">
                  <c:v>1.86</c:v>
                </c:pt>
              </c:numCache>
            </c:numRef>
          </c:yVal>
          <c:smooth val="0"/>
        </c:ser>
        <c:ser>
          <c:idx val="5"/>
          <c:order val="5"/>
          <c:tx>
            <c:v>Range Change</c:v>
          </c:tx>
          <c:marker>
            <c:symbol val="none"/>
          </c:marker>
          <c:xVal>
            <c:numLit>
              <c:formatCode>General</c:formatCode>
              <c:ptCount val="2"/>
              <c:pt idx="0">
                <c:v>0.0</c:v>
              </c:pt>
              <c:pt idx="1">
                <c:v>256.0</c:v>
              </c:pt>
            </c:numLit>
          </c:xVal>
          <c:yVal>
            <c:numLit>
              <c:formatCode>General</c:formatCode>
              <c:ptCount val="2"/>
              <c:pt idx="0">
                <c:v>50.0</c:v>
              </c:pt>
              <c:pt idx="1">
                <c:v>50.0</c:v>
              </c:pt>
            </c:numLit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085635512"/>
        <c:axId val="-2043764216"/>
      </c:scatterChart>
      <c:valAx>
        <c:axId val="-2087760120"/>
        <c:scaling>
          <c:orientation val="minMax"/>
          <c:max val="128.0"/>
          <c:min val="1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Step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088502392"/>
        <c:crosses val="autoZero"/>
        <c:crossBetween val="midCat"/>
        <c:majorUnit val="20.0"/>
      </c:valAx>
      <c:valAx>
        <c:axId val="-2088502392"/>
        <c:scaling>
          <c:orientation val="minMax"/>
          <c:max val="4.00000000000002E-5"/>
          <c:min val="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Settling Time (s)</a:t>
                </a:r>
              </a:p>
            </c:rich>
          </c:tx>
          <c:layout/>
          <c:overlay val="0"/>
        </c:title>
        <c:numFmt formatCode="0.00E+00" sourceLinked="1"/>
        <c:majorTickMark val="out"/>
        <c:minorTickMark val="none"/>
        <c:tickLblPos val="nextTo"/>
        <c:crossAx val="-2087760120"/>
        <c:crosses val="autoZero"/>
        <c:crossBetween val="midCat"/>
      </c:valAx>
      <c:valAx>
        <c:axId val="-2043764216"/>
        <c:scaling>
          <c:logBase val="10.0"/>
          <c:orientation val="minMax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Voltage (V)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085635512"/>
        <c:crosses val="max"/>
        <c:crossBetween val="midCat"/>
      </c:valAx>
      <c:valAx>
        <c:axId val="-2085635512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-2043764216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HVPS 9 ESA</a:t>
            </a:r>
          </a:p>
        </c:rich>
      </c:tx>
      <c:layout/>
      <c:overlay val="0"/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'HVPS09-settling.csv'!$O$1</c:f>
              <c:strCache>
                <c:ptCount val="1"/>
                <c:pt idx="0">
                  <c:v>209-0-1_TIME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'HVPS09-settling.csv'!$O$2:$O$257</c:f>
              <c:numCache>
                <c:formatCode>0.00E+00</c:formatCode>
                <c:ptCount val="256"/>
                <c:pt idx="0">
                  <c:v>9.4E-6</c:v>
                </c:pt>
                <c:pt idx="1">
                  <c:v>1.71E-5</c:v>
                </c:pt>
                <c:pt idx="2">
                  <c:v>1.57E-5</c:v>
                </c:pt>
                <c:pt idx="3">
                  <c:v>1.51E-5</c:v>
                </c:pt>
                <c:pt idx="4">
                  <c:v>1.45E-5</c:v>
                </c:pt>
                <c:pt idx="5">
                  <c:v>1.35E-5</c:v>
                </c:pt>
                <c:pt idx="6">
                  <c:v>1.29E-5</c:v>
                </c:pt>
                <c:pt idx="7">
                  <c:v>1.17E-5</c:v>
                </c:pt>
                <c:pt idx="8">
                  <c:v>1.12E-5</c:v>
                </c:pt>
                <c:pt idx="9">
                  <c:v>1.04E-5</c:v>
                </c:pt>
                <c:pt idx="10">
                  <c:v>9.9E-6</c:v>
                </c:pt>
                <c:pt idx="11">
                  <c:v>9.2E-6</c:v>
                </c:pt>
                <c:pt idx="12">
                  <c:v>8.9E-6</c:v>
                </c:pt>
                <c:pt idx="13">
                  <c:v>8.7E-6</c:v>
                </c:pt>
                <c:pt idx="14">
                  <c:v>5.52E-5</c:v>
                </c:pt>
                <c:pt idx="15">
                  <c:v>1.0E-5</c:v>
                </c:pt>
                <c:pt idx="16">
                  <c:v>1.04E-5</c:v>
                </c:pt>
                <c:pt idx="17">
                  <c:v>1.03E-5</c:v>
                </c:pt>
                <c:pt idx="18">
                  <c:v>9.8E-6</c:v>
                </c:pt>
                <c:pt idx="19">
                  <c:v>9.5E-6</c:v>
                </c:pt>
                <c:pt idx="20">
                  <c:v>9.0E-6</c:v>
                </c:pt>
                <c:pt idx="21">
                  <c:v>9.3E-6</c:v>
                </c:pt>
                <c:pt idx="22">
                  <c:v>9.2E-6</c:v>
                </c:pt>
                <c:pt idx="23">
                  <c:v>9.2E-6</c:v>
                </c:pt>
                <c:pt idx="24">
                  <c:v>8.9E-6</c:v>
                </c:pt>
                <c:pt idx="25">
                  <c:v>8.9E-6</c:v>
                </c:pt>
                <c:pt idx="26">
                  <c:v>9.1E-6</c:v>
                </c:pt>
                <c:pt idx="27">
                  <c:v>8.9E-6</c:v>
                </c:pt>
                <c:pt idx="28">
                  <c:v>8.9E-6</c:v>
                </c:pt>
                <c:pt idx="29">
                  <c:v>8.9E-6</c:v>
                </c:pt>
                <c:pt idx="30">
                  <c:v>9.5E-6</c:v>
                </c:pt>
                <c:pt idx="31">
                  <c:v>1.01E-5</c:v>
                </c:pt>
                <c:pt idx="32" formatCode="General">
                  <c:v>0.0</c:v>
                </c:pt>
                <c:pt idx="33">
                  <c:v>1.15E-5</c:v>
                </c:pt>
                <c:pt idx="34">
                  <c:v>1.21E-5</c:v>
                </c:pt>
                <c:pt idx="35">
                  <c:v>1.31E-5</c:v>
                </c:pt>
                <c:pt idx="36">
                  <c:v>1.39E-5</c:v>
                </c:pt>
                <c:pt idx="37">
                  <c:v>1.42E-5</c:v>
                </c:pt>
                <c:pt idx="38">
                  <c:v>1.43E-5</c:v>
                </c:pt>
                <c:pt idx="39">
                  <c:v>1.52E-5</c:v>
                </c:pt>
                <c:pt idx="40">
                  <c:v>1.53E-5</c:v>
                </c:pt>
                <c:pt idx="41">
                  <c:v>1.63E-5</c:v>
                </c:pt>
                <c:pt idx="42">
                  <c:v>1.59E-5</c:v>
                </c:pt>
                <c:pt idx="43">
                  <c:v>1.64E-5</c:v>
                </c:pt>
                <c:pt idx="44">
                  <c:v>1.67E-5</c:v>
                </c:pt>
                <c:pt idx="45">
                  <c:v>1.71E-5</c:v>
                </c:pt>
                <c:pt idx="46">
                  <c:v>1.87E-5</c:v>
                </c:pt>
                <c:pt idx="47">
                  <c:v>1.76E-5</c:v>
                </c:pt>
                <c:pt idx="48">
                  <c:v>1.87E-5</c:v>
                </c:pt>
                <c:pt idx="49">
                  <c:v>1.92E-5</c:v>
                </c:pt>
                <c:pt idx="50" formatCode="General">
                  <c:v>0.0</c:v>
                </c:pt>
                <c:pt idx="51">
                  <c:v>1.74E-5</c:v>
                </c:pt>
                <c:pt idx="52">
                  <c:v>1.79E-5</c:v>
                </c:pt>
                <c:pt idx="53">
                  <c:v>1.79E-5</c:v>
                </c:pt>
                <c:pt idx="54">
                  <c:v>1.85E-5</c:v>
                </c:pt>
                <c:pt idx="55">
                  <c:v>1.88E-5</c:v>
                </c:pt>
                <c:pt idx="56">
                  <c:v>1.88E-5</c:v>
                </c:pt>
                <c:pt idx="57">
                  <c:v>1.7E-5</c:v>
                </c:pt>
                <c:pt idx="58">
                  <c:v>1.88E-5</c:v>
                </c:pt>
                <c:pt idx="59">
                  <c:v>1.81E-5</c:v>
                </c:pt>
                <c:pt idx="60">
                  <c:v>1.84E-5</c:v>
                </c:pt>
                <c:pt idx="61">
                  <c:v>1.94E-5</c:v>
                </c:pt>
                <c:pt idx="62">
                  <c:v>1.78E-5</c:v>
                </c:pt>
                <c:pt idx="63">
                  <c:v>1.91E-5</c:v>
                </c:pt>
                <c:pt idx="64">
                  <c:v>7.9E-6</c:v>
                </c:pt>
                <c:pt idx="65">
                  <c:v>9.4E-6</c:v>
                </c:pt>
                <c:pt idx="66">
                  <c:v>1.71E-5</c:v>
                </c:pt>
                <c:pt idx="67">
                  <c:v>1.57E-5</c:v>
                </c:pt>
                <c:pt idx="68">
                  <c:v>1.51E-5</c:v>
                </c:pt>
                <c:pt idx="69">
                  <c:v>1.45E-5</c:v>
                </c:pt>
                <c:pt idx="70">
                  <c:v>1.35E-5</c:v>
                </c:pt>
                <c:pt idx="71">
                  <c:v>1.29E-5</c:v>
                </c:pt>
                <c:pt idx="72">
                  <c:v>1.17E-5</c:v>
                </c:pt>
                <c:pt idx="73">
                  <c:v>1.12E-5</c:v>
                </c:pt>
                <c:pt idx="74">
                  <c:v>1.04E-5</c:v>
                </c:pt>
                <c:pt idx="75">
                  <c:v>9.9E-6</c:v>
                </c:pt>
                <c:pt idx="76">
                  <c:v>9.2E-6</c:v>
                </c:pt>
                <c:pt idx="77">
                  <c:v>8.9E-6</c:v>
                </c:pt>
                <c:pt idx="78">
                  <c:v>8.7E-6</c:v>
                </c:pt>
                <c:pt idx="79">
                  <c:v>5.52E-5</c:v>
                </c:pt>
                <c:pt idx="80">
                  <c:v>1.0E-5</c:v>
                </c:pt>
                <c:pt idx="81">
                  <c:v>1.04E-5</c:v>
                </c:pt>
                <c:pt idx="82">
                  <c:v>1.03E-5</c:v>
                </c:pt>
                <c:pt idx="83">
                  <c:v>9.8E-6</c:v>
                </c:pt>
                <c:pt idx="84">
                  <c:v>9.5E-6</c:v>
                </c:pt>
                <c:pt idx="85">
                  <c:v>9.0E-6</c:v>
                </c:pt>
                <c:pt idx="86">
                  <c:v>9.3E-6</c:v>
                </c:pt>
                <c:pt idx="87">
                  <c:v>9.2E-6</c:v>
                </c:pt>
                <c:pt idx="88">
                  <c:v>9.2E-6</c:v>
                </c:pt>
                <c:pt idx="89">
                  <c:v>8.9E-6</c:v>
                </c:pt>
                <c:pt idx="90">
                  <c:v>8.9E-6</c:v>
                </c:pt>
                <c:pt idx="91">
                  <c:v>9.1E-6</c:v>
                </c:pt>
                <c:pt idx="92">
                  <c:v>8.9E-6</c:v>
                </c:pt>
                <c:pt idx="93">
                  <c:v>8.9E-6</c:v>
                </c:pt>
                <c:pt idx="94">
                  <c:v>8.9E-6</c:v>
                </c:pt>
                <c:pt idx="95">
                  <c:v>9.5E-6</c:v>
                </c:pt>
                <c:pt idx="96">
                  <c:v>1.01E-5</c:v>
                </c:pt>
                <c:pt idx="97" formatCode="General">
                  <c:v>0.0</c:v>
                </c:pt>
                <c:pt idx="98">
                  <c:v>1.15E-5</c:v>
                </c:pt>
                <c:pt idx="99">
                  <c:v>1.21E-5</c:v>
                </c:pt>
                <c:pt idx="100">
                  <c:v>1.31E-5</c:v>
                </c:pt>
                <c:pt idx="101">
                  <c:v>1.39E-5</c:v>
                </c:pt>
                <c:pt idx="102">
                  <c:v>1.42E-5</c:v>
                </c:pt>
                <c:pt idx="103">
                  <c:v>1.43E-5</c:v>
                </c:pt>
                <c:pt idx="104">
                  <c:v>1.52E-5</c:v>
                </c:pt>
                <c:pt idx="105">
                  <c:v>1.53E-5</c:v>
                </c:pt>
                <c:pt idx="106">
                  <c:v>1.63E-5</c:v>
                </c:pt>
                <c:pt idx="107">
                  <c:v>1.59E-5</c:v>
                </c:pt>
                <c:pt idx="108">
                  <c:v>1.64E-5</c:v>
                </c:pt>
                <c:pt idx="109">
                  <c:v>1.67E-5</c:v>
                </c:pt>
                <c:pt idx="110">
                  <c:v>1.71E-5</c:v>
                </c:pt>
                <c:pt idx="111">
                  <c:v>1.87E-5</c:v>
                </c:pt>
                <c:pt idx="112">
                  <c:v>1.76E-5</c:v>
                </c:pt>
                <c:pt idx="113">
                  <c:v>1.87E-5</c:v>
                </c:pt>
                <c:pt idx="114">
                  <c:v>1.92E-5</c:v>
                </c:pt>
                <c:pt idx="115" formatCode="General">
                  <c:v>0.0</c:v>
                </c:pt>
                <c:pt idx="116">
                  <c:v>1.74E-5</c:v>
                </c:pt>
                <c:pt idx="117">
                  <c:v>1.79E-5</c:v>
                </c:pt>
                <c:pt idx="118">
                  <c:v>1.79E-5</c:v>
                </c:pt>
                <c:pt idx="119">
                  <c:v>1.85E-5</c:v>
                </c:pt>
                <c:pt idx="120">
                  <c:v>1.88E-5</c:v>
                </c:pt>
                <c:pt idx="121">
                  <c:v>1.88E-5</c:v>
                </c:pt>
                <c:pt idx="122">
                  <c:v>1.7E-5</c:v>
                </c:pt>
                <c:pt idx="123">
                  <c:v>1.88E-5</c:v>
                </c:pt>
                <c:pt idx="124">
                  <c:v>1.81E-5</c:v>
                </c:pt>
                <c:pt idx="125">
                  <c:v>1.84E-5</c:v>
                </c:pt>
                <c:pt idx="126">
                  <c:v>1.94E-5</c:v>
                </c:pt>
                <c:pt idx="127">
                  <c:v>1.78E-5</c:v>
                </c:pt>
                <c:pt idx="128">
                  <c:v>1.91E-5</c:v>
                </c:pt>
                <c:pt idx="129">
                  <c:v>7.9E-6</c:v>
                </c:pt>
                <c:pt idx="130">
                  <c:v>1.44E-5</c:v>
                </c:pt>
                <c:pt idx="131">
                  <c:v>1.29E-5</c:v>
                </c:pt>
                <c:pt idx="132">
                  <c:v>1.43E-5</c:v>
                </c:pt>
                <c:pt idx="133">
                  <c:v>1.35E-5</c:v>
                </c:pt>
                <c:pt idx="134">
                  <c:v>1.27E-5</c:v>
                </c:pt>
                <c:pt idx="135">
                  <c:v>1.17E-5</c:v>
                </c:pt>
                <c:pt idx="136">
                  <c:v>1.16E-5</c:v>
                </c:pt>
                <c:pt idx="137">
                  <c:v>1.07E-5</c:v>
                </c:pt>
                <c:pt idx="138">
                  <c:v>1.0E-5</c:v>
                </c:pt>
                <c:pt idx="139">
                  <c:v>9.3E-6</c:v>
                </c:pt>
                <c:pt idx="140">
                  <c:v>9.0E-6</c:v>
                </c:pt>
                <c:pt idx="141">
                  <c:v>8.4E-6</c:v>
                </c:pt>
                <c:pt idx="142">
                  <c:v>7.9E-6</c:v>
                </c:pt>
                <c:pt idx="143">
                  <c:v>5.35E-5</c:v>
                </c:pt>
                <c:pt idx="144">
                  <c:v>7.4E-6</c:v>
                </c:pt>
                <c:pt idx="145">
                  <c:v>9.2E-6</c:v>
                </c:pt>
                <c:pt idx="146">
                  <c:v>9.2E-6</c:v>
                </c:pt>
                <c:pt idx="147">
                  <c:v>9.2E-6</c:v>
                </c:pt>
                <c:pt idx="148">
                  <c:v>9.2E-6</c:v>
                </c:pt>
                <c:pt idx="149">
                  <c:v>8.9E-6</c:v>
                </c:pt>
                <c:pt idx="150">
                  <c:v>8.7E-6</c:v>
                </c:pt>
                <c:pt idx="151">
                  <c:v>8.8E-6</c:v>
                </c:pt>
                <c:pt idx="152">
                  <c:v>8.9E-6</c:v>
                </c:pt>
                <c:pt idx="153">
                  <c:v>8.7E-6</c:v>
                </c:pt>
                <c:pt idx="154">
                  <c:v>8.5E-6</c:v>
                </c:pt>
                <c:pt idx="155">
                  <c:v>8.8E-6</c:v>
                </c:pt>
                <c:pt idx="156">
                  <c:v>8.5E-6</c:v>
                </c:pt>
                <c:pt idx="157">
                  <c:v>8.9E-6</c:v>
                </c:pt>
                <c:pt idx="158">
                  <c:v>8.9E-6</c:v>
                </c:pt>
                <c:pt idx="159">
                  <c:v>9.3E-6</c:v>
                </c:pt>
                <c:pt idx="160">
                  <c:v>1.02E-5</c:v>
                </c:pt>
                <c:pt idx="161" formatCode="General">
                  <c:v>0.0</c:v>
                </c:pt>
                <c:pt idx="162">
                  <c:v>1.09E-5</c:v>
                </c:pt>
                <c:pt idx="163">
                  <c:v>1.15E-5</c:v>
                </c:pt>
                <c:pt idx="164">
                  <c:v>1.22E-5</c:v>
                </c:pt>
                <c:pt idx="165">
                  <c:v>1.33E-5</c:v>
                </c:pt>
                <c:pt idx="166">
                  <c:v>1.39E-5</c:v>
                </c:pt>
                <c:pt idx="167">
                  <c:v>1.43E-5</c:v>
                </c:pt>
                <c:pt idx="168">
                  <c:v>1.43E-5</c:v>
                </c:pt>
                <c:pt idx="169">
                  <c:v>1.45E-5</c:v>
                </c:pt>
                <c:pt idx="170">
                  <c:v>1.49E-5</c:v>
                </c:pt>
                <c:pt idx="171">
                  <c:v>1.56E-5</c:v>
                </c:pt>
                <c:pt idx="172">
                  <c:v>1.59E-5</c:v>
                </c:pt>
                <c:pt idx="173">
                  <c:v>1.59E-5</c:v>
                </c:pt>
                <c:pt idx="174">
                  <c:v>1.64E-5</c:v>
                </c:pt>
                <c:pt idx="175">
                  <c:v>1.75E-5</c:v>
                </c:pt>
                <c:pt idx="176">
                  <c:v>1.72E-5</c:v>
                </c:pt>
                <c:pt idx="177">
                  <c:v>1.79E-5</c:v>
                </c:pt>
                <c:pt idx="178">
                  <c:v>1.81E-5</c:v>
                </c:pt>
                <c:pt idx="179" formatCode="General">
                  <c:v>0.0</c:v>
                </c:pt>
                <c:pt idx="180">
                  <c:v>1.62E-5</c:v>
                </c:pt>
                <c:pt idx="181">
                  <c:v>1.64E-5</c:v>
                </c:pt>
                <c:pt idx="182">
                  <c:v>1.76E-5</c:v>
                </c:pt>
                <c:pt idx="183">
                  <c:v>1.79E-5</c:v>
                </c:pt>
                <c:pt idx="184">
                  <c:v>1.78E-5</c:v>
                </c:pt>
                <c:pt idx="185">
                  <c:v>1.81E-5</c:v>
                </c:pt>
                <c:pt idx="186">
                  <c:v>1.84E-5</c:v>
                </c:pt>
                <c:pt idx="187">
                  <c:v>1.86E-5</c:v>
                </c:pt>
                <c:pt idx="188">
                  <c:v>1.91E-5</c:v>
                </c:pt>
                <c:pt idx="189">
                  <c:v>1.87E-5</c:v>
                </c:pt>
                <c:pt idx="190">
                  <c:v>1.67E-5</c:v>
                </c:pt>
                <c:pt idx="191">
                  <c:v>1.87E-5</c:v>
                </c:pt>
                <c:pt idx="192">
                  <c:v>1.83E-5</c:v>
                </c:pt>
                <c:pt idx="193">
                  <c:v>1.44E-5</c:v>
                </c:pt>
                <c:pt idx="194">
                  <c:v>1.29E-5</c:v>
                </c:pt>
                <c:pt idx="195">
                  <c:v>1.43E-5</c:v>
                </c:pt>
                <c:pt idx="196">
                  <c:v>1.35E-5</c:v>
                </c:pt>
                <c:pt idx="197">
                  <c:v>1.27E-5</c:v>
                </c:pt>
                <c:pt idx="198">
                  <c:v>1.17E-5</c:v>
                </c:pt>
                <c:pt idx="199">
                  <c:v>1.16E-5</c:v>
                </c:pt>
                <c:pt idx="200">
                  <c:v>1.07E-5</c:v>
                </c:pt>
                <c:pt idx="201">
                  <c:v>1.0E-5</c:v>
                </c:pt>
                <c:pt idx="202">
                  <c:v>9.3E-6</c:v>
                </c:pt>
                <c:pt idx="203">
                  <c:v>9.0E-6</c:v>
                </c:pt>
                <c:pt idx="204">
                  <c:v>8.4E-6</c:v>
                </c:pt>
                <c:pt idx="205">
                  <c:v>7.9E-6</c:v>
                </c:pt>
                <c:pt idx="206">
                  <c:v>5.35E-5</c:v>
                </c:pt>
                <c:pt idx="207">
                  <c:v>7.4E-6</c:v>
                </c:pt>
                <c:pt idx="208">
                  <c:v>9.2E-6</c:v>
                </c:pt>
                <c:pt idx="209">
                  <c:v>9.2E-6</c:v>
                </c:pt>
                <c:pt idx="210">
                  <c:v>9.2E-6</c:v>
                </c:pt>
                <c:pt idx="211">
                  <c:v>9.2E-6</c:v>
                </c:pt>
                <c:pt idx="212">
                  <c:v>8.9E-6</c:v>
                </c:pt>
                <c:pt idx="213">
                  <c:v>8.7E-6</c:v>
                </c:pt>
                <c:pt idx="214">
                  <c:v>8.8E-6</c:v>
                </c:pt>
                <c:pt idx="215">
                  <c:v>8.9E-6</c:v>
                </c:pt>
                <c:pt idx="216">
                  <c:v>8.7E-6</c:v>
                </c:pt>
                <c:pt idx="217">
                  <c:v>8.5E-6</c:v>
                </c:pt>
                <c:pt idx="218">
                  <c:v>8.8E-6</c:v>
                </c:pt>
                <c:pt idx="219">
                  <c:v>8.5E-6</c:v>
                </c:pt>
                <c:pt idx="220">
                  <c:v>8.9E-6</c:v>
                </c:pt>
                <c:pt idx="221">
                  <c:v>8.9E-6</c:v>
                </c:pt>
                <c:pt idx="222">
                  <c:v>9.3E-6</c:v>
                </c:pt>
                <c:pt idx="223">
                  <c:v>1.02E-5</c:v>
                </c:pt>
                <c:pt idx="224" formatCode="General">
                  <c:v>0.0</c:v>
                </c:pt>
                <c:pt idx="225">
                  <c:v>1.09E-5</c:v>
                </c:pt>
                <c:pt idx="226">
                  <c:v>1.15E-5</c:v>
                </c:pt>
                <c:pt idx="227">
                  <c:v>1.22E-5</c:v>
                </c:pt>
                <c:pt idx="228">
                  <c:v>1.33E-5</c:v>
                </c:pt>
                <c:pt idx="229">
                  <c:v>1.39E-5</c:v>
                </c:pt>
                <c:pt idx="230">
                  <c:v>1.43E-5</c:v>
                </c:pt>
                <c:pt idx="231">
                  <c:v>1.43E-5</c:v>
                </c:pt>
                <c:pt idx="232">
                  <c:v>1.45E-5</c:v>
                </c:pt>
                <c:pt idx="233">
                  <c:v>1.49E-5</c:v>
                </c:pt>
                <c:pt idx="234">
                  <c:v>1.56E-5</c:v>
                </c:pt>
                <c:pt idx="235">
                  <c:v>1.59E-5</c:v>
                </c:pt>
                <c:pt idx="236">
                  <c:v>1.59E-5</c:v>
                </c:pt>
                <c:pt idx="237">
                  <c:v>1.64E-5</c:v>
                </c:pt>
                <c:pt idx="238">
                  <c:v>1.75E-5</c:v>
                </c:pt>
                <c:pt idx="239">
                  <c:v>1.72E-5</c:v>
                </c:pt>
                <c:pt idx="240">
                  <c:v>1.79E-5</c:v>
                </c:pt>
                <c:pt idx="241">
                  <c:v>1.81E-5</c:v>
                </c:pt>
                <c:pt idx="242" formatCode="General">
                  <c:v>0.0</c:v>
                </c:pt>
                <c:pt idx="243">
                  <c:v>1.62E-5</c:v>
                </c:pt>
                <c:pt idx="244">
                  <c:v>1.64E-5</c:v>
                </c:pt>
                <c:pt idx="245">
                  <c:v>1.76E-5</c:v>
                </c:pt>
                <c:pt idx="246">
                  <c:v>1.79E-5</c:v>
                </c:pt>
                <c:pt idx="247">
                  <c:v>1.78E-5</c:v>
                </c:pt>
                <c:pt idx="248">
                  <c:v>1.81E-5</c:v>
                </c:pt>
                <c:pt idx="249">
                  <c:v>1.84E-5</c:v>
                </c:pt>
                <c:pt idx="250">
                  <c:v>1.86E-5</c:v>
                </c:pt>
                <c:pt idx="251">
                  <c:v>1.91E-5</c:v>
                </c:pt>
                <c:pt idx="252">
                  <c:v>1.87E-5</c:v>
                </c:pt>
                <c:pt idx="253">
                  <c:v>1.67E-5</c:v>
                </c:pt>
                <c:pt idx="254">
                  <c:v>1.87E-5</c:v>
                </c:pt>
                <c:pt idx="255">
                  <c:v>1.83E-5</c:v>
                </c:pt>
              </c:numCache>
            </c:numRef>
          </c:yVal>
          <c:smooth val="0"/>
        </c:ser>
        <c:ser>
          <c:idx val="1"/>
          <c:order val="1"/>
          <c:tx>
            <c:strRef>
              <c:f>'HVPS09-settling.csv'!$Q$1</c:f>
              <c:strCache>
                <c:ptCount val="1"/>
                <c:pt idx="0">
                  <c:v>209-0-2_TIME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'HVPS09-settling.csv'!$Q$2:$Q$257</c:f>
              <c:numCache>
                <c:formatCode>0.00E+00</c:formatCode>
                <c:ptCount val="256"/>
                <c:pt idx="0">
                  <c:v>1.11E-5</c:v>
                </c:pt>
                <c:pt idx="1">
                  <c:v>2.28E-5</c:v>
                </c:pt>
                <c:pt idx="2">
                  <c:v>2.25E-5</c:v>
                </c:pt>
                <c:pt idx="3">
                  <c:v>2.15E-5</c:v>
                </c:pt>
                <c:pt idx="4">
                  <c:v>2.0E-5</c:v>
                </c:pt>
                <c:pt idx="5">
                  <c:v>1.79E-5</c:v>
                </c:pt>
                <c:pt idx="6">
                  <c:v>1.74E-5</c:v>
                </c:pt>
                <c:pt idx="7">
                  <c:v>1.51E-5</c:v>
                </c:pt>
                <c:pt idx="8">
                  <c:v>1.47E-5</c:v>
                </c:pt>
                <c:pt idx="9">
                  <c:v>1.34E-5</c:v>
                </c:pt>
                <c:pt idx="10">
                  <c:v>1.28E-5</c:v>
                </c:pt>
                <c:pt idx="11">
                  <c:v>1.18E-5</c:v>
                </c:pt>
                <c:pt idx="12">
                  <c:v>1.14E-5</c:v>
                </c:pt>
                <c:pt idx="13">
                  <c:v>1.07E-5</c:v>
                </c:pt>
                <c:pt idx="14">
                  <c:v>5.63E-5</c:v>
                </c:pt>
                <c:pt idx="15">
                  <c:v>9.6E-6</c:v>
                </c:pt>
                <c:pt idx="16">
                  <c:v>1.18E-5</c:v>
                </c:pt>
                <c:pt idx="17">
                  <c:v>1.18E-5</c:v>
                </c:pt>
                <c:pt idx="18">
                  <c:v>1.18E-5</c:v>
                </c:pt>
                <c:pt idx="19">
                  <c:v>1.1E-5</c:v>
                </c:pt>
                <c:pt idx="20">
                  <c:v>1.07E-5</c:v>
                </c:pt>
                <c:pt idx="21">
                  <c:v>1.05E-5</c:v>
                </c:pt>
                <c:pt idx="22">
                  <c:v>1.05E-5</c:v>
                </c:pt>
                <c:pt idx="23">
                  <c:v>1.04E-5</c:v>
                </c:pt>
                <c:pt idx="24">
                  <c:v>9.9E-6</c:v>
                </c:pt>
                <c:pt idx="25">
                  <c:v>1.01E-5</c:v>
                </c:pt>
                <c:pt idx="26">
                  <c:v>1.03E-5</c:v>
                </c:pt>
                <c:pt idx="27">
                  <c:v>1.02E-5</c:v>
                </c:pt>
                <c:pt idx="28">
                  <c:v>1.04E-5</c:v>
                </c:pt>
                <c:pt idx="29">
                  <c:v>1.01E-5</c:v>
                </c:pt>
                <c:pt idx="30">
                  <c:v>1.09E-5</c:v>
                </c:pt>
                <c:pt idx="31">
                  <c:v>1.14E-5</c:v>
                </c:pt>
                <c:pt idx="32" formatCode="General">
                  <c:v>0.0</c:v>
                </c:pt>
                <c:pt idx="33">
                  <c:v>1.31E-5</c:v>
                </c:pt>
                <c:pt idx="34">
                  <c:v>1.43E-5</c:v>
                </c:pt>
                <c:pt idx="35">
                  <c:v>1.6E-5</c:v>
                </c:pt>
                <c:pt idx="36">
                  <c:v>1.64E-5</c:v>
                </c:pt>
                <c:pt idx="37">
                  <c:v>1.65E-5</c:v>
                </c:pt>
                <c:pt idx="38">
                  <c:v>1.65E-5</c:v>
                </c:pt>
                <c:pt idx="39">
                  <c:v>1.76E-5</c:v>
                </c:pt>
                <c:pt idx="40">
                  <c:v>1.82E-5</c:v>
                </c:pt>
                <c:pt idx="41">
                  <c:v>1.93E-5</c:v>
                </c:pt>
                <c:pt idx="42">
                  <c:v>1.93E-5</c:v>
                </c:pt>
                <c:pt idx="43">
                  <c:v>1.98E-5</c:v>
                </c:pt>
                <c:pt idx="44">
                  <c:v>2.03E-5</c:v>
                </c:pt>
                <c:pt idx="45">
                  <c:v>2.04E-5</c:v>
                </c:pt>
                <c:pt idx="46">
                  <c:v>2.23E-5</c:v>
                </c:pt>
                <c:pt idx="47">
                  <c:v>2.01E-5</c:v>
                </c:pt>
                <c:pt idx="48">
                  <c:v>2.27E-5</c:v>
                </c:pt>
                <c:pt idx="49">
                  <c:v>2.32E-5</c:v>
                </c:pt>
                <c:pt idx="50" formatCode="General">
                  <c:v>0.0</c:v>
                </c:pt>
                <c:pt idx="51">
                  <c:v>2.36E-5</c:v>
                </c:pt>
                <c:pt idx="52">
                  <c:v>2.47E-5</c:v>
                </c:pt>
                <c:pt idx="53">
                  <c:v>2.53E-5</c:v>
                </c:pt>
                <c:pt idx="54">
                  <c:v>2.64E-5</c:v>
                </c:pt>
                <c:pt idx="55">
                  <c:v>2.72E-5</c:v>
                </c:pt>
                <c:pt idx="56">
                  <c:v>2.73E-5</c:v>
                </c:pt>
                <c:pt idx="57">
                  <c:v>2.43E-5</c:v>
                </c:pt>
                <c:pt idx="58">
                  <c:v>2.71E-5</c:v>
                </c:pt>
                <c:pt idx="59">
                  <c:v>2.54E-5</c:v>
                </c:pt>
                <c:pt idx="60">
                  <c:v>2.74E-5</c:v>
                </c:pt>
                <c:pt idx="61">
                  <c:v>2.75E-5</c:v>
                </c:pt>
                <c:pt idx="62">
                  <c:v>2.56E-5</c:v>
                </c:pt>
                <c:pt idx="63">
                  <c:v>2.88E-5</c:v>
                </c:pt>
                <c:pt idx="64">
                  <c:v>1.11E-5</c:v>
                </c:pt>
                <c:pt idx="65">
                  <c:v>1.11E-5</c:v>
                </c:pt>
                <c:pt idx="66">
                  <c:v>2.28E-5</c:v>
                </c:pt>
                <c:pt idx="67">
                  <c:v>2.25E-5</c:v>
                </c:pt>
                <c:pt idx="68">
                  <c:v>2.15E-5</c:v>
                </c:pt>
                <c:pt idx="69">
                  <c:v>2.0E-5</c:v>
                </c:pt>
                <c:pt idx="70">
                  <c:v>1.79E-5</c:v>
                </c:pt>
                <c:pt idx="71">
                  <c:v>1.74E-5</c:v>
                </c:pt>
                <c:pt idx="72">
                  <c:v>1.51E-5</c:v>
                </c:pt>
                <c:pt idx="73">
                  <c:v>1.47E-5</c:v>
                </c:pt>
                <c:pt idx="74">
                  <c:v>1.34E-5</c:v>
                </c:pt>
                <c:pt idx="75">
                  <c:v>1.28E-5</c:v>
                </c:pt>
                <c:pt idx="76">
                  <c:v>1.18E-5</c:v>
                </c:pt>
                <c:pt idx="77">
                  <c:v>1.14E-5</c:v>
                </c:pt>
                <c:pt idx="78">
                  <c:v>1.07E-5</c:v>
                </c:pt>
                <c:pt idx="79">
                  <c:v>5.63E-5</c:v>
                </c:pt>
                <c:pt idx="80">
                  <c:v>9.6E-6</c:v>
                </c:pt>
                <c:pt idx="81">
                  <c:v>1.18E-5</c:v>
                </c:pt>
                <c:pt idx="82">
                  <c:v>1.18E-5</c:v>
                </c:pt>
                <c:pt idx="83">
                  <c:v>1.18E-5</c:v>
                </c:pt>
                <c:pt idx="84">
                  <c:v>1.1E-5</c:v>
                </c:pt>
                <c:pt idx="85">
                  <c:v>1.07E-5</c:v>
                </c:pt>
                <c:pt idx="86">
                  <c:v>1.05E-5</c:v>
                </c:pt>
                <c:pt idx="87">
                  <c:v>1.05E-5</c:v>
                </c:pt>
                <c:pt idx="88">
                  <c:v>1.04E-5</c:v>
                </c:pt>
                <c:pt idx="89">
                  <c:v>9.9E-6</c:v>
                </c:pt>
                <c:pt idx="90">
                  <c:v>1.01E-5</c:v>
                </c:pt>
                <c:pt idx="91">
                  <c:v>1.03E-5</c:v>
                </c:pt>
                <c:pt idx="92">
                  <c:v>1.02E-5</c:v>
                </c:pt>
                <c:pt idx="93">
                  <c:v>1.04E-5</c:v>
                </c:pt>
                <c:pt idx="94">
                  <c:v>1.01E-5</c:v>
                </c:pt>
                <c:pt idx="95">
                  <c:v>1.09E-5</c:v>
                </c:pt>
                <c:pt idx="96">
                  <c:v>1.14E-5</c:v>
                </c:pt>
                <c:pt idx="97" formatCode="General">
                  <c:v>0.0</c:v>
                </c:pt>
                <c:pt idx="98">
                  <c:v>1.31E-5</c:v>
                </c:pt>
                <c:pt idx="99">
                  <c:v>1.43E-5</c:v>
                </c:pt>
                <c:pt idx="100">
                  <c:v>1.6E-5</c:v>
                </c:pt>
                <c:pt idx="101">
                  <c:v>1.64E-5</c:v>
                </c:pt>
                <c:pt idx="102">
                  <c:v>1.65E-5</c:v>
                </c:pt>
                <c:pt idx="103">
                  <c:v>1.65E-5</c:v>
                </c:pt>
                <c:pt idx="104">
                  <c:v>1.76E-5</c:v>
                </c:pt>
                <c:pt idx="105">
                  <c:v>1.82E-5</c:v>
                </c:pt>
                <c:pt idx="106">
                  <c:v>1.93E-5</c:v>
                </c:pt>
                <c:pt idx="107">
                  <c:v>1.93E-5</c:v>
                </c:pt>
                <c:pt idx="108">
                  <c:v>1.98E-5</c:v>
                </c:pt>
                <c:pt idx="109">
                  <c:v>2.03E-5</c:v>
                </c:pt>
                <c:pt idx="110">
                  <c:v>2.04E-5</c:v>
                </c:pt>
                <c:pt idx="111">
                  <c:v>2.23E-5</c:v>
                </c:pt>
                <c:pt idx="112">
                  <c:v>2.01E-5</c:v>
                </c:pt>
                <c:pt idx="113">
                  <c:v>2.27E-5</c:v>
                </c:pt>
                <c:pt idx="114">
                  <c:v>2.32E-5</c:v>
                </c:pt>
                <c:pt idx="115" formatCode="General">
                  <c:v>0.0</c:v>
                </c:pt>
                <c:pt idx="116">
                  <c:v>2.36E-5</c:v>
                </c:pt>
                <c:pt idx="117">
                  <c:v>2.47E-5</c:v>
                </c:pt>
                <c:pt idx="118">
                  <c:v>2.53E-5</c:v>
                </c:pt>
                <c:pt idx="119">
                  <c:v>2.64E-5</c:v>
                </c:pt>
                <c:pt idx="120">
                  <c:v>2.72E-5</c:v>
                </c:pt>
                <c:pt idx="121">
                  <c:v>2.73E-5</c:v>
                </c:pt>
                <c:pt idx="122">
                  <c:v>2.43E-5</c:v>
                </c:pt>
                <c:pt idx="123">
                  <c:v>2.71E-5</c:v>
                </c:pt>
                <c:pt idx="124">
                  <c:v>2.54E-5</c:v>
                </c:pt>
                <c:pt idx="125">
                  <c:v>2.74E-5</c:v>
                </c:pt>
                <c:pt idx="126">
                  <c:v>2.75E-5</c:v>
                </c:pt>
                <c:pt idx="127">
                  <c:v>2.56E-5</c:v>
                </c:pt>
                <c:pt idx="128">
                  <c:v>2.88E-5</c:v>
                </c:pt>
                <c:pt idx="129">
                  <c:v>1.11E-5</c:v>
                </c:pt>
                <c:pt idx="130">
                  <c:v>2.19E-5</c:v>
                </c:pt>
                <c:pt idx="131">
                  <c:v>1.84E-5</c:v>
                </c:pt>
                <c:pt idx="132">
                  <c:v>1.95E-5</c:v>
                </c:pt>
                <c:pt idx="133">
                  <c:v>1.91E-5</c:v>
                </c:pt>
                <c:pt idx="134">
                  <c:v>1.72E-5</c:v>
                </c:pt>
                <c:pt idx="135">
                  <c:v>1.53E-5</c:v>
                </c:pt>
                <c:pt idx="136">
                  <c:v>1.51E-5</c:v>
                </c:pt>
                <c:pt idx="137">
                  <c:v>1.41E-5</c:v>
                </c:pt>
                <c:pt idx="138">
                  <c:v>1.3E-5</c:v>
                </c:pt>
                <c:pt idx="139">
                  <c:v>1.17E-5</c:v>
                </c:pt>
                <c:pt idx="140">
                  <c:v>1.13E-5</c:v>
                </c:pt>
                <c:pt idx="141">
                  <c:v>1.07E-5</c:v>
                </c:pt>
                <c:pt idx="142">
                  <c:v>9.8E-6</c:v>
                </c:pt>
                <c:pt idx="143">
                  <c:v>6.23E-5</c:v>
                </c:pt>
                <c:pt idx="144">
                  <c:v>1.15E-5</c:v>
                </c:pt>
                <c:pt idx="145">
                  <c:v>1.07E-5</c:v>
                </c:pt>
                <c:pt idx="146">
                  <c:v>1.14E-5</c:v>
                </c:pt>
                <c:pt idx="147">
                  <c:v>1.07E-5</c:v>
                </c:pt>
                <c:pt idx="148">
                  <c:v>1.1E-5</c:v>
                </c:pt>
                <c:pt idx="149">
                  <c:v>1.06E-5</c:v>
                </c:pt>
                <c:pt idx="150">
                  <c:v>1.04E-5</c:v>
                </c:pt>
                <c:pt idx="151">
                  <c:v>1.02E-5</c:v>
                </c:pt>
                <c:pt idx="152">
                  <c:v>1.02E-5</c:v>
                </c:pt>
                <c:pt idx="153">
                  <c:v>9.9E-6</c:v>
                </c:pt>
                <c:pt idx="154">
                  <c:v>9.6E-6</c:v>
                </c:pt>
                <c:pt idx="155">
                  <c:v>1.0E-5</c:v>
                </c:pt>
                <c:pt idx="156">
                  <c:v>9.9E-6</c:v>
                </c:pt>
                <c:pt idx="157">
                  <c:v>9.9E-6</c:v>
                </c:pt>
                <c:pt idx="158">
                  <c:v>1.0E-5</c:v>
                </c:pt>
                <c:pt idx="159">
                  <c:v>1.06E-5</c:v>
                </c:pt>
                <c:pt idx="160">
                  <c:v>1.17E-5</c:v>
                </c:pt>
                <c:pt idx="161" formatCode="General">
                  <c:v>0.0</c:v>
                </c:pt>
                <c:pt idx="162">
                  <c:v>1.26E-5</c:v>
                </c:pt>
                <c:pt idx="163">
                  <c:v>1.34E-5</c:v>
                </c:pt>
                <c:pt idx="164">
                  <c:v>1.48E-5</c:v>
                </c:pt>
                <c:pt idx="165">
                  <c:v>1.63E-5</c:v>
                </c:pt>
                <c:pt idx="166">
                  <c:v>1.66E-5</c:v>
                </c:pt>
                <c:pt idx="167">
                  <c:v>1.66E-5</c:v>
                </c:pt>
                <c:pt idx="168">
                  <c:v>1.68E-5</c:v>
                </c:pt>
                <c:pt idx="169">
                  <c:v>1.72E-5</c:v>
                </c:pt>
                <c:pt idx="170">
                  <c:v>1.78E-5</c:v>
                </c:pt>
                <c:pt idx="171">
                  <c:v>1.84E-5</c:v>
                </c:pt>
                <c:pt idx="172">
                  <c:v>1.98E-5</c:v>
                </c:pt>
                <c:pt idx="173">
                  <c:v>1.93E-5</c:v>
                </c:pt>
                <c:pt idx="174">
                  <c:v>2.02E-5</c:v>
                </c:pt>
                <c:pt idx="175">
                  <c:v>2.1E-5</c:v>
                </c:pt>
                <c:pt idx="176">
                  <c:v>2.17E-5</c:v>
                </c:pt>
                <c:pt idx="177">
                  <c:v>2.29E-5</c:v>
                </c:pt>
                <c:pt idx="178">
                  <c:v>2.29E-5</c:v>
                </c:pt>
                <c:pt idx="179">
                  <c:v>2.0E-7</c:v>
                </c:pt>
                <c:pt idx="180">
                  <c:v>2.18E-5</c:v>
                </c:pt>
                <c:pt idx="181">
                  <c:v>2.24E-5</c:v>
                </c:pt>
                <c:pt idx="182">
                  <c:v>2.38E-5</c:v>
                </c:pt>
                <c:pt idx="183">
                  <c:v>2.5E-5</c:v>
                </c:pt>
                <c:pt idx="184">
                  <c:v>2.6E-5</c:v>
                </c:pt>
                <c:pt idx="185">
                  <c:v>2.65E-5</c:v>
                </c:pt>
                <c:pt idx="186">
                  <c:v>2.52E-5</c:v>
                </c:pt>
                <c:pt idx="187">
                  <c:v>2.74E-5</c:v>
                </c:pt>
                <c:pt idx="188">
                  <c:v>2.72E-5</c:v>
                </c:pt>
                <c:pt idx="189">
                  <c:v>2.81E-5</c:v>
                </c:pt>
                <c:pt idx="190">
                  <c:v>2.41E-5</c:v>
                </c:pt>
                <c:pt idx="191">
                  <c:v>2.73E-5</c:v>
                </c:pt>
                <c:pt idx="192">
                  <c:v>2.69E-5</c:v>
                </c:pt>
                <c:pt idx="193">
                  <c:v>2.19E-5</c:v>
                </c:pt>
                <c:pt idx="194">
                  <c:v>1.84E-5</c:v>
                </c:pt>
                <c:pt idx="195">
                  <c:v>1.95E-5</c:v>
                </c:pt>
                <c:pt idx="196">
                  <c:v>1.91E-5</c:v>
                </c:pt>
                <c:pt idx="197">
                  <c:v>1.72E-5</c:v>
                </c:pt>
                <c:pt idx="198">
                  <c:v>1.53E-5</c:v>
                </c:pt>
                <c:pt idx="199">
                  <c:v>1.51E-5</c:v>
                </c:pt>
                <c:pt idx="200">
                  <c:v>1.41E-5</c:v>
                </c:pt>
                <c:pt idx="201">
                  <c:v>1.3E-5</c:v>
                </c:pt>
                <c:pt idx="202">
                  <c:v>1.17E-5</c:v>
                </c:pt>
                <c:pt idx="203">
                  <c:v>1.13E-5</c:v>
                </c:pt>
                <c:pt idx="204">
                  <c:v>1.07E-5</c:v>
                </c:pt>
                <c:pt idx="205">
                  <c:v>9.8E-6</c:v>
                </c:pt>
                <c:pt idx="206">
                  <c:v>6.23E-5</c:v>
                </c:pt>
                <c:pt idx="207">
                  <c:v>1.15E-5</c:v>
                </c:pt>
                <c:pt idx="208">
                  <c:v>1.07E-5</c:v>
                </c:pt>
                <c:pt idx="209">
                  <c:v>1.14E-5</c:v>
                </c:pt>
                <c:pt idx="210">
                  <c:v>1.07E-5</c:v>
                </c:pt>
                <c:pt idx="211">
                  <c:v>1.1E-5</c:v>
                </c:pt>
                <c:pt idx="212">
                  <c:v>1.06E-5</c:v>
                </c:pt>
                <c:pt idx="213">
                  <c:v>1.04E-5</c:v>
                </c:pt>
                <c:pt idx="214">
                  <c:v>1.02E-5</c:v>
                </c:pt>
                <c:pt idx="215">
                  <c:v>1.02E-5</c:v>
                </c:pt>
                <c:pt idx="216">
                  <c:v>9.9E-6</c:v>
                </c:pt>
                <c:pt idx="217">
                  <c:v>9.6E-6</c:v>
                </c:pt>
                <c:pt idx="218">
                  <c:v>1.0E-5</c:v>
                </c:pt>
                <c:pt idx="219">
                  <c:v>9.9E-6</c:v>
                </c:pt>
                <c:pt idx="220">
                  <c:v>9.9E-6</c:v>
                </c:pt>
                <c:pt idx="221">
                  <c:v>1.0E-5</c:v>
                </c:pt>
                <c:pt idx="222">
                  <c:v>1.06E-5</c:v>
                </c:pt>
                <c:pt idx="223">
                  <c:v>1.17E-5</c:v>
                </c:pt>
                <c:pt idx="224" formatCode="General">
                  <c:v>0.0</c:v>
                </c:pt>
                <c:pt idx="225">
                  <c:v>1.26E-5</c:v>
                </c:pt>
                <c:pt idx="226">
                  <c:v>1.34E-5</c:v>
                </c:pt>
                <c:pt idx="227">
                  <c:v>1.48E-5</c:v>
                </c:pt>
                <c:pt idx="228">
                  <c:v>1.63E-5</c:v>
                </c:pt>
                <c:pt idx="229">
                  <c:v>1.66E-5</c:v>
                </c:pt>
                <c:pt idx="230">
                  <c:v>1.66E-5</c:v>
                </c:pt>
                <c:pt idx="231">
                  <c:v>1.68E-5</c:v>
                </c:pt>
                <c:pt idx="232">
                  <c:v>1.72E-5</c:v>
                </c:pt>
                <c:pt idx="233">
                  <c:v>1.78E-5</c:v>
                </c:pt>
                <c:pt idx="234">
                  <c:v>1.84E-5</c:v>
                </c:pt>
                <c:pt idx="235">
                  <c:v>1.98E-5</c:v>
                </c:pt>
                <c:pt idx="236">
                  <c:v>1.93E-5</c:v>
                </c:pt>
                <c:pt idx="237">
                  <c:v>2.02E-5</c:v>
                </c:pt>
                <c:pt idx="238">
                  <c:v>2.1E-5</c:v>
                </c:pt>
                <c:pt idx="239">
                  <c:v>2.17E-5</c:v>
                </c:pt>
                <c:pt idx="240">
                  <c:v>2.29E-5</c:v>
                </c:pt>
                <c:pt idx="241">
                  <c:v>2.29E-5</c:v>
                </c:pt>
                <c:pt idx="242">
                  <c:v>2.0E-7</c:v>
                </c:pt>
                <c:pt idx="243">
                  <c:v>2.18E-5</c:v>
                </c:pt>
                <c:pt idx="244">
                  <c:v>2.24E-5</c:v>
                </c:pt>
                <c:pt idx="245">
                  <c:v>2.38E-5</c:v>
                </c:pt>
                <c:pt idx="246">
                  <c:v>2.5E-5</c:v>
                </c:pt>
                <c:pt idx="247">
                  <c:v>2.6E-5</c:v>
                </c:pt>
                <c:pt idx="248">
                  <c:v>2.65E-5</c:v>
                </c:pt>
                <c:pt idx="249">
                  <c:v>2.52E-5</c:v>
                </c:pt>
                <c:pt idx="250">
                  <c:v>2.74E-5</c:v>
                </c:pt>
                <c:pt idx="251">
                  <c:v>2.72E-5</c:v>
                </c:pt>
                <c:pt idx="252">
                  <c:v>2.81E-5</c:v>
                </c:pt>
                <c:pt idx="253">
                  <c:v>2.41E-5</c:v>
                </c:pt>
                <c:pt idx="254">
                  <c:v>2.73E-5</c:v>
                </c:pt>
                <c:pt idx="255">
                  <c:v>2.69E-5</c:v>
                </c:pt>
              </c:numCache>
            </c:numRef>
          </c:yVal>
          <c:smooth val="0"/>
        </c:ser>
        <c:ser>
          <c:idx val="2"/>
          <c:order val="2"/>
          <c:tx>
            <c:strRef>
              <c:f>'HVPS09-settling.csv'!$S$1</c:f>
              <c:strCache>
                <c:ptCount val="1"/>
                <c:pt idx="0">
                  <c:v>209-0-3_TIME</c:v>
                </c:pt>
              </c:strCache>
            </c:strRef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'HVPS09-settling.csv'!$S$2:$S$257</c:f>
              <c:numCache>
                <c:formatCode>0.00E+00</c:formatCode>
                <c:ptCount val="256"/>
                <c:pt idx="0">
                  <c:v>1.17E-5</c:v>
                </c:pt>
                <c:pt idx="1">
                  <c:v>3.25E-5</c:v>
                </c:pt>
                <c:pt idx="2">
                  <c:v>2.76E-5</c:v>
                </c:pt>
                <c:pt idx="3">
                  <c:v>2.7E-5</c:v>
                </c:pt>
                <c:pt idx="4">
                  <c:v>2.49E-5</c:v>
                </c:pt>
                <c:pt idx="5">
                  <c:v>2.33E-5</c:v>
                </c:pt>
                <c:pt idx="6">
                  <c:v>2.2E-5</c:v>
                </c:pt>
                <c:pt idx="7">
                  <c:v>1.77E-5</c:v>
                </c:pt>
                <c:pt idx="8">
                  <c:v>1.82E-5</c:v>
                </c:pt>
                <c:pt idx="9">
                  <c:v>1.6E-5</c:v>
                </c:pt>
                <c:pt idx="10">
                  <c:v>1.52E-5</c:v>
                </c:pt>
                <c:pt idx="11">
                  <c:v>1.38E-5</c:v>
                </c:pt>
                <c:pt idx="12">
                  <c:v>1.3E-5</c:v>
                </c:pt>
                <c:pt idx="13">
                  <c:v>1.2E-5</c:v>
                </c:pt>
                <c:pt idx="14">
                  <c:v>6.63E-5</c:v>
                </c:pt>
                <c:pt idx="15">
                  <c:v>1.04E-5</c:v>
                </c:pt>
                <c:pt idx="16">
                  <c:v>1.26E-5</c:v>
                </c:pt>
                <c:pt idx="17">
                  <c:v>1.29E-5</c:v>
                </c:pt>
                <c:pt idx="18">
                  <c:v>1.3E-5</c:v>
                </c:pt>
                <c:pt idx="19">
                  <c:v>1.23E-5</c:v>
                </c:pt>
                <c:pt idx="20">
                  <c:v>1.16E-5</c:v>
                </c:pt>
                <c:pt idx="21">
                  <c:v>1.15E-5</c:v>
                </c:pt>
                <c:pt idx="22">
                  <c:v>1.16E-5</c:v>
                </c:pt>
                <c:pt idx="23">
                  <c:v>1.13E-5</c:v>
                </c:pt>
                <c:pt idx="24">
                  <c:v>1.07E-5</c:v>
                </c:pt>
                <c:pt idx="25">
                  <c:v>1.08E-5</c:v>
                </c:pt>
                <c:pt idx="26">
                  <c:v>1.09E-5</c:v>
                </c:pt>
                <c:pt idx="27">
                  <c:v>1.09E-5</c:v>
                </c:pt>
                <c:pt idx="28">
                  <c:v>1.09E-5</c:v>
                </c:pt>
                <c:pt idx="29">
                  <c:v>1.08E-5</c:v>
                </c:pt>
                <c:pt idx="30">
                  <c:v>1.12E-5</c:v>
                </c:pt>
                <c:pt idx="31">
                  <c:v>1.2E-5</c:v>
                </c:pt>
                <c:pt idx="32" formatCode="General">
                  <c:v>0.0</c:v>
                </c:pt>
                <c:pt idx="33">
                  <c:v>1.43E-5</c:v>
                </c:pt>
                <c:pt idx="34">
                  <c:v>1.59E-5</c:v>
                </c:pt>
                <c:pt idx="35">
                  <c:v>1.76E-5</c:v>
                </c:pt>
                <c:pt idx="36">
                  <c:v>1.88E-5</c:v>
                </c:pt>
                <c:pt idx="37">
                  <c:v>1.8E-5</c:v>
                </c:pt>
                <c:pt idx="38">
                  <c:v>1.81E-5</c:v>
                </c:pt>
                <c:pt idx="39">
                  <c:v>2.0E-5</c:v>
                </c:pt>
                <c:pt idx="40">
                  <c:v>2.09E-5</c:v>
                </c:pt>
                <c:pt idx="41">
                  <c:v>2.12E-5</c:v>
                </c:pt>
                <c:pt idx="42">
                  <c:v>2.24E-5</c:v>
                </c:pt>
                <c:pt idx="43">
                  <c:v>2.28E-5</c:v>
                </c:pt>
                <c:pt idx="44">
                  <c:v>2.35E-5</c:v>
                </c:pt>
                <c:pt idx="45">
                  <c:v>2.5E-5</c:v>
                </c:pt>
                <c:pt idx="46">
                  <c:v>2.66E-5</c:v>
                </c:pt>
                <c:pt idx="47">
                  <c:v>2.63E-5</c:v>
                </c:pt>
                <c:pt idx="48">
                  <c:v>2.79E-5</c:v>
                </c:pt>
                <c:pt idx="49">
                  <c:v>3.4E-5</c:v>
                </c:pt>
                <c:pt idx="50" formatCode="General">
                  <c:v>0.0</c:v>
                </c:pt>
                <c:pt idx="51">
                  <c:v>2.83E-5</c:v>
                </c:pt>
                <c:pt idx="52">
                  <c:v>3.03E-5</c:v>
                </c:pt>
                <c:pt idx="53">
                  <c:v>3.16E-5</c:v>
                </c:pt>
                <c:pt idx="54">
                  <c:v>3.16E-5</c:v>
                </c:pt>
                <c:pt idx="55">
                  <c:v>3.26E-5</c:v>
                </c:pt>
                <c:pt idx="56">
                  <c:v>3.22E-5</c:v>
                </c:pt>
                <c:pt idx="57">
                  <c:v>2.96E-5</c:v>
                </c:pt>
                <c:pt idx="58">
                  <c:v>3.32E-5</c:v>
                </c:pt>
                <c:pt idx="59">
                  <c:v>3.03E-5</c:v>
                </c:pt>
                <c:pt idx="60">
                  <c:v>3.23E-5</c:v>
                </c:pt>
                <c:pt idx="61">
                  <c:v>3.3E-5</c:v>
                </c:pt>
                <c:pt idx="62">
                  <c:v>3.15E-5</c:v>
                </c:pt>
                <c:pt idx="63">
                  <c:v>3.3E-5</c:v>
                </c:pt>
                <c:pt idx="64">
                  <c:v>1.62E-5</c:v>
                </c:pt>
                <c:pt idx="65">
                  <c:v>1.17E-5</c:v>
                </c:pt>
                <c:pt idx="66">
                  <c:v>3.25E-5</c:v>
                </c:pt>
                <c:pt idx="67">
                  <c:v>2.76E-5</c:v>
                </c:pt>
                <c:pt idx="68">
                  <c:v>2.7E-5</c:v>
                </c:pt>
                <c:pt idx="69">
                  <c:v>2.49E-5</c:v>
                </c:pt>
                <c:pt idx="70">
                  <c:v>2.33E-5</c:v>
                </c:pt>
                <c:pt idx="71">
                  <c:v>2.2E-5</c:v>
                </c:pt>
                <c:pt idx="72">
                  <c:v>1.77E-5</c:v>
                </c:pt>
                <c:pt idx="73">
                  <c:v>1.82E-5</c:v>
                </c:pt>
                <c:pt idx="74">
                  <c:v>1.6E-5</c:v>
                </c:pt>
                <c:pt idx="75">
                  <c:v>1.52E-5</c:v>
                </c:pt>
                <c:pt idx="76">
                  <c:v>1.38E-5</c:v>
                </c:pt>
                <c:pt idx="77">
                  <c:v>1.3E-5</c:v>
                </c:pt>
                <c:pt idx="78">
                  <c:v>1.2E-5</c:v>
                </c:pt>
                <c:pt idx="79">
                  <c:v>6.63E-5</c:v>
                </c:pt>
                <c:pt idx="80">
                  <c:v>1.04E-5</c:v>
                </c:pt>
                <c:pt idx="81">
                  <c:v>1.26E-5</c:v>
                </c:pt>
                <c:pt idx="82">
                  <c:v>1.29E-5</c:v>
                </c:pt>
                <c:pt idx="83">
                  <c:v>1.3E-5</c:v>
                </c:pt>
                <c:pt idx="84">
                  <c:v>1.23E-5</c:v>
                </c:pt>
                <c:pt idx="85">
                  <c:v>1.16E-5</c:v>
                </c:pt>
                <c:pt idx="86">
                  <c:v>1.15E-5</c:v>
                </c:pt>
                <c:pt idx="87">
                  <c:v>1.16E-5</c:v>
                </c:pt>
                <c:pt idx="88">
                  <c:v>1.13E-5</c:v>
                </c:pt>
                <c:pt idx="89">
                  <c:v>1.07E-5</c:v>
                </c:pt>
                <c:pt idx="90">
                  <c:v>1.08E-5</c:v>
                </c:pt>
                <c:pt idx="91">
                  <c:v>1.09E-5</c:v>
                </c:pt>
                <c:pt idx="92">
                  <c:v>1.09E-5</c:v>
                </c:pt>
                <c:pt idx="93">
                  <c:v>1.09E-5</c:v>
                </c:pt>
                <c:pt idx="94">
                  <c:v>1.08E-5</c:v>
                </c:pt>
                <c:pt idx="95">
                  <c:v>1.12E-5</c:v>
                </c:pt>
                <c:pt idx="96">
                  <c:v>1.2E-5</c:v>
                </c:pt>
                <c:pt idx="97" formatCode="General">
                  <c:v>0.0</c:v>
                </c:pt>
                <c:pt idx="98">
                  <c:v>1.43E-5</c:v>
                </c:pt>
                <c:pt idx="99">
                  <c:v>1.59E-5</c:v>
                </c:pt>
                <c:pt idx="100">
                  <c:v>1.76E-5</c:v>
                </c:pt>
                <c:pt idx="101">
                  <c:v>1.88E-5</c:v>
                </c:pt>
                <c:pt idx="102">
                  <c:v>1.8E-5</c:v>
                </c:pt>
                <c:pt idx="103">
                  <c:v>1.81E-5</c:v>
                </c:pt>
                <c:pt idx="104">
                  <c:v>2.0E-5</c:v>
                </c:pt>
                <c:pt idx="105">
                  <c:v>2.09E-5</c:v>
                </c:pt>
                <c:pt idx="106">
                  <c:v>2.12E-5</c:v>
                </c:pt>
                <c:pt idx="107">
                  <c:v>2.24E-5</c:v>
                </c:pt>
                <c:pt idx="108">
                  <c:v>2.28E-5</c:v>
                </c:pt>
                <c:pt idx="109">
                  <c:v>2.35E-5</c:v>
                </c:pt>
                <c:pt idx="110">
                  <c:v>2.5E-5</c:v>
                </c:pt>
                <c:pt idx="111">
                  <c:v>2.66E-5</c:v>
                </c:pt>
                <c:pt idx="112">
                  <c:v>2.63E-5</c:v>
                </c:pt>
                <c:pt idx="113">
                  <c:v>2.79E-5</c:v>
                </c:pt>
                <c:pt idx="114">
                  <c:v>3.4E-5</c:v>
                </c:pt>
                <c:pt idx="115" formatCode="General">
                  <c:v>0.0</c:v>
                </c:pt>
                <c:pt idx="116">
                  <c:v>2.83E-5</c:v>
                </c:pt>
                <c:pt idx="117">
                  <c:v>3.03E-5</c:v>
                </c:pt>
                <c:pt idx="118">
                  <c:v>3.16E-5</c:v>
                </c:pt>
                <c:pt idx="119">
                  <c:v>3.16E-5</c:v>
                </c:pt>
                <c:pt idx="120">
                  <c:v>3.26E-5</c:v>
                </c:pt>
                <c:pt idx="121">
                  <c:v>3.22E-5</c:v>
                </c:pt>
                <c:pt idx="122">
                  <c:v>2.96E-5</c:v>
                </c:pt>
                <c:pt idx="123">
                  <c:v>3.32E-5</c:v>
                </c:pt>
                <c:pt idx="124">
                  <c:v>3.03E-5</c:v>
                </c:pt>
                <c:pt idx="125">
                  <c:v>3.23E-5</c:v>
                </c:pt>
                <c:pt idx="126">
                  <c:v>3.3E-5</c:v>
                </c:pt>
                <c:pt idx="127">
                  <c:v>3.15E-5</c:v>
                </c:pt>
                <c:pt idx="128">
                  <c:v>3.3E-5</c:v>
                </c:pt>
                <c:pt idx="129">
                  <c:v>1.62E-5</c:v>
                </c:pt>
                <c:pt idx="130">
                  <c:v>2.71E-5</c:v>
                </c:pt>
                <c:pt idx="131">
                  <c:v>2.42E-5</c:v>
                </c:pt>
                <c:pt idx="132">
                  <c:v>2.6E-5</c:v>
                </c:pt>
                <c:pt idx="133">
                  <c:v>2.37E-5</c:v>
                </c:pt>
                <c:pt idx="134">
                  <c:v>2.19E-5</c:v>
                </c:pt>
                <c:pt idx="135">
                  <c:v>1.97E-5</c:v>
                </c:pt>
                <c:pt idx="136">
                  <c:v>1.94E-5</c:v>
                </c:pt>
                <c:pt idx="137">
                  <c:v>1.82E-5</c:v>
                </c:pt>
                <c:pt idx="138">
                  <c:v>1.62E-5</c:v>
                </c:pt>
                <c:pt idx="139">
                  <c:v>1.47E-5</c:v>
                </c:pt>
                <c:pt idx="140">
                  <c:v>1.35E-5</c:v>
                </c:pt>
                <c:pt idx="141">
                  <c:v>1.26E-5</c:v>
                </c:pt>
                <c:pt idx="142">
                  <c:v>1.16E-5</c:v>
                </c:pt>
                <c:pt idx="143">
                  <c:v>6.62E-5</c:v>
                </c:pt>
                <c:pt idx="144">
                  <c:v>9.8E-6</c:v>
                </c:pt>
                <c:pt idx="145">
                  <c:v>1.22E-5</c:v>
                </c:pt>
                <c:pt idx="146">
                  <c:v>1.25E-5</c:v>
                </c:pt>
                <c:pt idx="147">
                  <c:v>1.19E-5</c:v>
                </c:pt>
                <c:pt idx="148">
                  <c:v>1.18E-5</c:v>
                </c:pt>
                <c:pt idx="149">
                  <c:v>1.17E-5</c:v>
                </c:pt>
                <c:pt idx="150">
                  <c:v>1.14E-5</c:v>
                </c:pt>
                <c:pt idx="151">
                  <c:v>1.12E-5</c:v>
                </c:pt>
                <c:pt idx="152">
                  <c:v>1.09E-5</c:v>
                </c:pt>
                <c:pt idx="153">
                  <c:v>1.07E-5</c:v>
                </c:pt>
                <c:pt idx="154">
                  <c:v>1.02E-5</c:v>
                </c:pt>
                <c:pt idx="155">
                  <c:v>1.06E-5</c:v>
                </c:pt>
                <c:pt idx="156">
                  <c:v>1.08E-5</c:v>
                </c:pt>
                <c:pt idx="157">
                  <c:v>1.09E-5</c:v>
                </c:pt>
                <c:pt idx="158">
                  <c:v>1.1E-5</c:v>
                </c:pt>
                <c:pt idx="159">
                  <c:v>1.14E-5</c:v>
                </c:pt>
                <c:pt idx="160">
                  <c:v>1.29E-5</c:v>
                </c:pt>
                <c:pt idx="161" formatCode="General">
                  <c:v>0.0</c:v>
                </c:pt>
                <c:pt idx="162">
                  <c:v>1.41E-5</c:v>
                </c:pt>
                <c:pt idx="163">
                  <c:v>1.52E-5</c:v>
                </c:pt>
                <c:pt idx="164">
                  <c:v>1.7E-5</c:v>
                </c:pt>
                <c:pt idx="165">
                  <c:v>1.84E-5</c:v>
                </c:pt>
                <c:pt idx="166">
                  <c:v>1.91E-5</c:v>
                </c:pt>
                <c:pt idx="167">
                  <c:v>1.89E-5</c:v>
                </c:pt>
                <c:pt idx="168">
                  <c:v>1.87E-5</c:v>
                </c:pt>
                <c:pt idx="169">
                  <c:v>1.92E-5</c:v>
                </c:pt>
                <c:pt idx="170">
                  <c:v>2.05E-5</c:v>
                </c:pt>
                <c:pt idx="171">
                  <c:v>2.16E-5</c:v>
                </c:pt>
                <c:pt idx="172">
                  <c:v>2.3E-5</c:v>
                </c:pt>
                <c:pt idx="173">
                  <c:v>2.38E-5</c:v>
                </c:pt>
                <c:pt idx="174">
                  <c:v>2.45E-5</c:v>
                </c:pt>
                <c:pt idx="175">
                  <c:v>2.76E-5</c:v>
                </c:pt>
                <c:pt idx="176">
                  <c:v>2.62E-5</c:v>
                </c:pt>
                <c:pt idx="177">
                  <c:v>2.85E-5</c:v>
                </c:pt>
                <c:pt idx="178">
                  <c:v>2.9E-5</c:v>
                </c:pt>
                <c:pt idx="179" formatCode="General">
                  <c:v>0.0</c:v>
                </c:pt>
                <c:pt idx="180">
                  <c:v>2.68E-5</c:v>
                </c:pt>
                <c:pt idx="181">
                  <c:v>2.72E-5</c:v>
                </c:pt>
                <c:pt idx="182">
                  <c:v>2.98E-5</c:v>
                </c:pt>
                <c:pt idx="183">
                  <c:v>3.1E-5</c:v>
                </c:pt>
                <c:pt idx="184">
                  <c:v>3.14E-5</c:v>
                </c:pt>
                <c:pt idx="185">
                  <c:v>3.16E-5</c:v>
                </c:pt>
                <c:pt idx="186">
                  <c:v>3.2E-5</c:v>
                </c:pt>
                <c:pt idx="187">
                  <c:v>3.36E-5</c:v>
                </c:pt>
                <c:pt idx="188">
                  <c:v>3.4E-5</c:v>
                </c:pt>
                <c:pt idx="189">
                  <c:v>3.37E-5</c:v>
                </c:pt>
                <c:pt idx="190">
                  <c:v>2.95E-5</c:v>
                </c:pt>
                <c:pt idx="191">
                  <c:v>3.37E-5</c:v>
                </c:pt>
                <c:pt idx="192">
                  <c:v>3.19E-5</c:v>
                </c:pt>
                <c:pt idx="193">
                  <c:v>2.71E-5</c:v>
                </c:pt>
                <c:pt idx="194">
                  <c:v>2.42E-5</c:v>
                </c:pt>
                <c:pt idx="195">
                  <c:v>2.6E-5</c:v>
                </c:pt>
                <c:pt idx="196">
                  <c:v>2.37E-5</c:v>
                </c:pt>
                <c:pt idx="197">
                  <c:v>2.19E-5</c:v>
                </c:pt>
                <c:pt idx="198">
                  <c:v>1.97E-5</c:v>
                </c:pt>
                <c:pt idx="199">
                  <c:v>1.94E-5</c:v>
                </c:pt>
                <c:pt idx="200">
                  <c:v>1.82E-5</c:v>
                </c:pt>
                <c:pt idx="201">
                  <c:v>1.62E-5</c:v>
                </c:pt>
                <c:pt idx="202">
                  <c:v>1.47E-5</c:v>
                </c:pt>
                <c:pt idx="203">
                  <c:v>1.35E-5</c:v>
                </c:pt>
                <c:pt idx="204">
                  <c:v>1.26E-5</c:v>
                </c:pt>
                <c:pt idx="205">
                  <c:v>1.16E-5</c:v>
                </c:pt>
                <c:pt idx="206">
                  <c:v>6.62E-5</c:v>
                </c:pt>
                <c:pt idx="207">
                  <c:v>9.8E-6</c:v>
                </c:pt>
                <c:pt idx="208">
                  <c:v>1.22E-5</c:v>
                </c:pt>
                <c:pt idx="209">
                  <c:v>1.25E-5</c:v>
                </c:pt>
                <c:pt idx="210">
                  <c:v>1.19E-5</c:v>
                </c:pt>
                <c:pt idx="211">
                  <c:v>1.18E-5</c:v>
                </c:pt>
                <c:pt idx="212">
                  <c:v>1.17E-5</c:v>
                </c:pt>
                <c:pt idx="213">
                  <c:v>1.14E-5</c:v>
                </c:pt>
                <c:pt idx="214">
                  <c:v>1.12E-5</c:v>
                </c:pt>
                <c:pt idx="215">
                  <c:v>1.09E-5</c:v>
                </c:pt>
                <c:pt idx="216">
                  <c:v>1.07E-5</c:v>
                </c:pt>
                <c:pt idx="217">
                  <c:v>1.02E-5</c:v>
                </c:pt>
                <c:pt idx="218">
                  <c:v>1.06E-5</c:v>
                </c:pt>
                <c:pt idx="219">
                  <c:v>1.08E-5</c:v>
                </c:pt>
                <c:pt idx="220">
                  <c:v>1.09E-5</c:v>
                </c:pt>
                <c:pt idx="221">
                  <c:v>1.1E-5</c:v>
                </c:pt>
                <c:pt idx="222">
                  <c:v>1.14E-5</c:v>
                </c:pt>
                <c:pt idx="223">
                  <c:v>1.29E-5</c:v>
                </c:pt>
                <c:pt idx="224" formatCode="General">
                  <c:v>0.0</c:v>
                </c:pt>
                <c:pt idx="225">
                  <c:v>1.41E-5</c:v>
                </c:pt>
                <c:pt idx="226">
                  <c:v>1.52E-5</c:v>
                </c:pt>
                <c:pt idx="227">
                  <c:v>1.7E-5</c:v>
                </c:pt>
                <c:pt idx="228">
                  <c:v>1.84E-5</c:v>
                </c:pt>
                <c:pt idx="229">
                  <c:v>1.91E-5</c:v>
                </c:pt>
                <c:pt idx="230">
                  <c:v>1.89E-5</c:v>
                </c:pt>
                <c:pt idx="231">
                  <c:v>1.87E-5</c:v>
                </c:pt>
                <c:pt idx="232">
                  <c:v>1.92E-5</c:v>
                </c:pt>
                <c:pt idx="233">
                  <c:v>2.05E-5</c:v>
                </c:pt>
                <c:pt idx="234">
                  <c:v>2.16E-5</c:v>
                </c:pt>
                <c:pt idx="235">
                  <c:v>2.3E-5</c:v>
                </c:pt>
                <c:pt idx="236">
                  <c:v>2.38E-5</c:v>
                </c:pt>
                <c:pt idx="237">
                  <c:v>2.45E-5</c:v>
                </c:pt>
                <c:pt idx="238">
                  <c:v>2.76E-5</c:v>
                </c:pt>
                <c:pt idx="239">
                  <c:v>2.62E-5</c:v>
                </c:pt>
                <c:pt idx="240">
                  <c:v>2.85E-5</c:v>
                </c:pt>
                <c:pt idx="241">
                  <c:v>2.9E-5</c:v>
                </c:pt>
                <c:pt idx="242" formatCode="General">
                  <c:v>0.0</c:v>
                </c:pt>
                <c:pt idx="243">
                  <c:v>2.68E-5</c:v>
                </c:pt>
                <c:pt idx="244">
                  <c:v>2.72E-5</c:v>
                </c:pt>
                <c:pt idx="245">
                  <c:v>2.98E-5</c:v>
                </c:pt>
                <c:pt idx="246">
                  <c:v>3.1E-5</c:v>
                </c:pt>
                <c:pt idx="247">
                  <c:v>3.14E-5</c:v>
                </c:pt>
                <c:pt idx="248">
                  <c:v>3.16E-5</c:v>
                </c:pt>
                <c:pt idx="249">
                  <c:v>3.2E-5</c:v>
                </c:pt>
                <c:pt idx="250">
                  <c:v>3.36E-5</c:v>
                </c:pt>
                <c:pt idx="251">
                  <c:v>3.4E-5</c:v>
                </c:pt>
                <c:pt idx="252">
                  <c:v>3.37E-5</c:v>
                </c:pt>
                <c:pt idx="253">
                  <c:v>2.95E-5</c:v>
                </c:pt>
                <c:pt idx="254">
                  <c:v>3.37E-5</c:v>
                </c:pt>
                <c:pt idx="255">
                  <c:v>3.19E-5</c:v>
                </c:pt>
              </c:numCache>
            </c:numRef>
          </c:yVal>
          <c:smooth val="0"/>
        </c:ser>
        <c:ser>
          <c:idx val="3"/>
          <c:order val="3"/>
          <c:tx>
            <c:strRef>
              <c:f>'HVPS09-settling.csv'!$V$1</c:f>
              <c:strCache>
                <c:ptCount val="1"/>
                <c:pt idx="0">
                  <c:v>ESA_45_interp</c:v>
                </c:pt>
              </c:strCache>
            </c:strRef>
          </c:tx>
          <c:marker>
            <c:symbol val="none"/>
          </c:marker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'HVPS09-settling.csv'!$V$2:$V$257</c:f>
              <c:numCache>
                <c:formatCode>0.00E+00</c:formatCode>
                <c:ptCount val="256"/>
                <c:pt idx="0">
                  <c:v>2.55E-5</c:v>
                </c:pt>
                <c:pt idx="1">
                  <c:v>2.55E-5</c:v>
                </c:pt>
                <c:pt idx="2">
                  <c:v>2.49999999999999E-5</c:v>
                </c:pt>
                <c:pt idx="3">
                  <c:v>2.45E-5</c:v>
                </c:pt>
                <c:pt idx="4">
                  <c:v>2.35E-5</c:v>
                </c:pt>
                <c:pt idx="5">
                  <c:v>2.24999999999999E-5</c:v>
                </c:pt>
                <c:pt idx="6">
                  <c:v>2.1E-5</c:v>
                </c:pt>
                <c:pt idx="7">
                  <c:v>1.95E-5</c:v>
                </c:pt>
                <c:pt idx="8">
                  <c:v>1.75E-5</c:v>
                </c:pt>
                <c:pt idx="9">
                  <c:v>1.55E-5</c:v>
                </c:pt>
                <c:pt idx="10">
                  <c:v>1.35E-5</c:v>
                </c:pt>
                <c:pt idx="11">
                  <c:v>1.2E-5</c:v>
                </c:pt>
                <c:pt idx="12">
                  <c:v>1.1E-5</c:v>
                </c:pt>
                <c:pt idx="13">
                  <c:v>1.3E-5</c:v>
                </c:pt>
                <c:pt idx="14" formatCode="General">
                  <c:v>0.000120499999999999</c:v>
                </c:pt>
                <c:pt idx="15">
                  <c:v>1.2E-5</c:v>
                </c:pt>
                <c:pt idx="16">
                  <c:v>1.2E-5</c:v>
                </c:pt>
                <c:pt idx="17">
                  <c:v>1.2E-5</c:v>
                </c:pt>
                <c:pt idx="18">
                  <c:v>1.2E-5</c:v>
                </c:pt>
                <c:pt idx="19">
                  <c:v>1.15E-5</c:v>
                </c:pt>
                <c:pt idx="20">
                  <c:v>1.15E-5</c:v>
                </c:pt>
                <c:pt idx="21">
                  <c:v>1.15E-5</c:v>
                </c:pt>
                <c:pt idx="22">
                  <c:v>1.15E-5</c:v>
                </c:pt>
                <c:pt idx="23">
                  <c:v>1.15E-5</c:v>
                </c:pt>
                <c:pt idx="24">
                  <c:v>1.1E-5</c:v>
                </c:pt>
                <c:pt idx="25">
                  <c:v>1.1E-5</c:v>
                </c:pt>
                <c:pt idx="26">
                  <c:v>1.1E-5</c:v>
                </c:pt>
                <c:pt idx="27">
                  <c:v>1.05E-5</c:v>
                </c:pt>
                <c:pt idx="28">
                  <c:v>1.05E-5</c:v>
                </c:pt>
                <c:pt idx="29">
                  <c:v>1.05E-5</c:v>
                </c:pt>
                <c:pt idx="30">
                  <c:v>1.1E-5</c:v>
                </c:pt>
                <c:pt idx="31">
                  <c:v>1.2E-5</c:v>
                </c:pt>
                <c:pt idx="32" formatCode="General">
                  <c:v>0.0</c:v>
                </c:pt>
                <c:pt idx="33">
                  <c:v>1.49999999999999E-5</c:v>
                </c:pt>
                <c:pt idx="34">
                  <c:v>1.45E-5</c:v>
                </c:pt>
                <c:pt idx="35">
                  <c:v>1.55E-5</c:v>
                </c:pt>
                <c:pt idx="36">
                  <c:v>1.64999999999999E-5</c:v>
                </c:pt>
                <c:pt idx="37">
                  <c:v>1.75E-5</c:v>
                </c:pt>
                <c:pt idx="38">
                  <c:v>1.89999999999999E-5</c:v>
                </c:pt>
                <c:pt idx="39">
                  <c:v>1.99999999999999E-5</c:v>
                </c:pt>
                <c:pt idx="40">
                  <c:v>2.1E-5</c:v>
                </c:pt>
                <c:pt idx="41">
                  <c:v>2.2E-5</c:v>
                </c:pt>
                <c:pt idx="42">
                  <c:v>2.24999999999999E-5</c:v>
                </c:pt>
                <c:pt idx="43">
                  <c:v>2.3E-5</c:v>
                </c:pt>
                <c:pt idx="44">
                  <c:v>2.35E-5</c:v>
                </c:pt>
                <c:pt idx="45">
                  <c:v>2.4E-5</c:v>
                </c:pt>
                <c:pt idx="46">
                  <c:v>2.4E-5</c:v>
                </c:pt>
                <c:pt idx="47">
                  <c:v>2.45E-5</c:v>
                </c:pt>
                <c:pt idx="48">
                  <c:v>2.45E-5</c:v>
                </c:pt>
                <c:pt idx="49">
                  <c:v>2.45E-5</c:v>
                </c:pt>
                <c:pt idx="50">
                  <c:v>4.05E-5</c:v>
                </c:pt>
                <c:pt idx="51">
                  <c:v>2.65E-5</c:v>
                </c:pt>
                <c:pt idx="52">
                  <c:v>2.8E-5</c:v>
                </c:pt>
                <c:pt idx="53">
                  <c:v>2.9E-5</c:v>
                </c:pt>
                <c:pt idx="54">
                  <c:v>2.95E-5</c:v>
                </c:pt>
                <c:pt idx="55">
                  <c:v>2.95E-5</c:v>
                </c:pt>
                <c:pt idx="56">
                  <c:v>2.95E-5</c:v>
                </c:pt>
                <c:pt idx="57">
                  <c:v>2.99999999999999E-5</c:v>
                </c:pt>
                <c:pt idx="58">
                  <c:v>2.99999999999999E-5</c:v>
                </c:pt>
                <c:pt idx="59">
                  <c:v>2.99999999999999E-5</c:v>
                </c:pt>
                <c:pt idx="60">
                  <c:v>2.99999999999999E-5</c:v>
                </c:pt>
                <c:pt idx="61">
                  <c:v>2.99999999999999E-5</c:v>
                </c:pt>
                <c:pt idx="62">
                  <c:v>2.99999999999999E-5</c:v>
                </c:pt>
                <c:pt idx="63">
                  <c:v>2.99999999999999E-5</c:v>
                </c:pt>
                <c:pt idx="64">
                  <c:v>2.99999999999999E-5</c:v>
                </c:pt>
                <c:pt idx="65">
                  <c:v>2.55E-5</c:v>
                </c:pt>
                <c:pt idx="66">
                  <c:v>2.55E-5</c:v>
                </c:pt>
                <c:pt idx="67">
                  <c:v>2.49999999999999E-5</c:v>
                </c:pt>
                <c:pt idx="68">
                  <c:v>2.45E-5</c:v>
                </c:pt>
                <c:pt idx="69">
                  <c:v>2.35E-5</c:v>
                </c:pt>
                <c:pt idx="70">
                  <c:v>2.24999999999999E-5</c:v>
                </c:pt>
                <c:pt idx="71">
                  <c:v>2.1E-5</c:v>
                </c:pt>
                <c:pt idx="72">
                  <c:v>1.95E-5</c:v>
                </c:pt>
                <c:pt idx="73">
                  <c:v>1.75E-5</c:v>
                </c:pt>
                <c:pt idx="74">
                  <c:v>1.55E-5</c:v>
                </c:pt>
                <c:pt idx="75">
                  <c:v>1.35E-5</c:v>
                </c:pt>
                <c:pt idx="76">
                  <c:v>1.2E-5</c:v>
                </c:pt>
                <c:pt idx="77">
                  <c:v>1.1E-5</c:v>
                </c:pt>
                <c:pt idx="78" formatCode="General">
                  <c:v>0.000120499999999999</c:v>
                </c:pt>
                <c:pt idx="79">
                  <c:v>1.2E-5</c:v>
                </c:pt>
                <c:pt idx="80">
                  <c:v>1.2E-5</c:v>
                </c:pt>
                <c:pt idx="81">
                  <c:v>1.2E-5</c:v>
                </c:pt>
                <c:pt idx="82">
                  <c:v>1.2E-5</c:v>
                </c:pt>
                <c:pt idx="83">
                  <c:v>1.2E-5</c:v>
                </c:pt>
                <c:pt idx="84">
                  <c:v>1.15E-5</c:v>
                </c:pt>
                <c:pt idx="85">
                  <c:v>1.15E-5</c:v>
                </c:pt>
                <c:pt idx="86">
                  <c:v>1.15E-5</c:v>
                </c:pt>
                <c:pt idx="87">
                  <c:v>1.15E-5</c:v>
                </c:pt>
                <c:pt idx="88">
                  <c:v>1.15E-5</c:v>
                </c:pt>
                <c:pt idx="89">
                  <c:v>1.1E-5</c:v>
                </c:pt>
                <c:pt idx="90">
                  <c:v>1.1E-5</c:v>
                </c:pt>
                <c:pt idx="91">
                  <c:v>1.1E-5</c:v>
                </c:pt>
                <c:pt idx="92">
                  <c:v>1.05E-5</c:v>
                </c:pt>
                <c:pt idx="93">
                  <c:v>1.05E-5</c:v>
                </c:pt>
                <c:pt idx="94">
                  <c:v>1.05E-5</c:v>
                </c:pt>
                <c:pt idx="95">
                  <c:v>1.1E-5</c:v>
                </c:pt>
                <c:pt idx="96">
                  <c:v>1.2E-5</c:v>
                </c:pt>
                <c:pt idx="97" formatCode="General">
                  <c:v>0.0</c:v>
                </c:pt>
                <c:pt idx="98">
                  <c:v>1.49999999999999E-5</c:v>
                </c:pt>
                <c:pt idx="99">
                  <c:v>1.45E-5</c:v>
                </c:pt>
                <c:pt idx="100">
                  <c:v>1.55E-5</c:v>
                </c:pt>
                <c:pt idx="101">
                  <c:v>1.64999999999999E-5</c:v>
                </c:pt>
                <c:pt idx="102">
                  <c:v>1.75E-5</c:v>
                </c:pt>
                <c:pt idx="103">
                  <c:v>1.89999999999999E-5</c:v>
                </c:pt>
                <c:pt idx="104">
                  <c:v>1.99999999999999E-5</c:v>
                </c:pt>
                <c:pt idx="105">
                  <c:v>2.1E-5</c:v>
                </c:pt>
                <c:pt idx="106">
                  <c:v>2.2E-5</c:v>
                </c:pt>
                <c:pt idx="107">
                  <c:v>2.24999999999999E-5</c:v>
                </c:pt>
                <c:pt idx="108">
                  <c:v>2.3E-5</c:v>
                </c:pt>
                <c:pt idx="109">
                  <c:v>2.35E-5</c:v>
                </c:pt>
                <c:pt idx="110">
                  <c:v>2.4E-5</c:v>
                </c:pt>
                <c:pt idx="111">
                  <c:v>2.4E-5</c:v>
                </c:pt>
                <c:pt idx="112">
                  <c:v>2.45E-5</c:v>
                </c:pt>
                <c:pt idx="113">
                  <c:v>2.45E-5</c:v>
                </c:pt>
                <c:pt idx="114">
                  <c:v>2.45E-5</c:v>
                </c:pt>
                <c:pt idx="115">
                  <c:v>4.05E-5</c:v>
                </c:pt>
                <c:pt idx="116">
                  <c:v>2.65E-5</c:v>
                </c:pt>
                <c:pt idx="117">
                  <c:v>2.8E-5</c:v>
                </c:pt>
                <c:pt idx="118">
                  <c:v>2.9E-5</c:v>
                </c:pt>
                <c:pt idx="119">
                  <c:v>2.95E-5</c:v>
                </c:pt>
                <c:pt idx="120">
                  <c:v>2.95E-5</c:v>
                </c:pt>
                <c:pt idx="121">
                  <c:v>2.95E-5</c:v>
                </c:pt>
                <c:pt idx="122">
                  <c:v>2.99999999999999E-5</c:v>
                </c:pt>
                <c:pt idx="123">
                  <c:v>2.99999999999999E-5</c:v>
                </c:pt>
                <c:pt idx="124">
                  <c:v>2.99999999999999E-5</c:v>
                </c:pt>
                <c:pt idx="125">
                  <c:v>2.99999999999999E-5</c:v>
                </c:pt>
                <c:pt idx="126">
                  <c:v>2.99999999999999E-5</c:v>
                </c:pt>
                <c:pt idx="127">
                  <c:v>2.99999999999999E-5</c:v>
                </c:pt>
                <c:pt idx="128">
                  <c:v>2.99999999999999E-5</c:v>
                </c:pt>
                <c:pt idx="129">
                  <c:v>2.99999999999999E-5</c:v>
                </c:pt>
                <c:pt idx="130">
                  <c:v>2.3E-5</c:v>
                </c:pt>
                <c:pt idx="131">
                  <c:v>2.24999999999999E-5</c:v>
                </c:pt>
                <c:pt idx="132">
                  <c:v>2.2E-5</c:v>
                </c:pt>
                <c:pt idx="133">
                  <c:v>2.14999999999999E-5</c:v>
                </c:pt>
                <c:pt idx="134">
                  <c:v>2.05E-5</c:v>
                </c:pt>
                <c:pt idx="135">
                  <c:v>1.95E-5</c:v>
                </c:pt>
                <c:pt idx="136">
                  <c:v>1.85E-5</c:v>
                </c:pt>
                <c:pt idx="137">
                  <c:v>1.7E-5</c:v>
                </c:pt>
                <c:pt idx="138">
                  <c:v>1.49999999999999E-5</c:v>
                </c:pt>
                <c:pt idx="139">
                  <c:v>1.35E-5</c:v>
                </c:pt>
                <c:pt idx="140">
                  <c:v>1.2E-5</c:v>
                </c:pt>
                <c:pt idx="141">
                  <c:v>1.1E-5</c:v>
                </c:pt>
                <c:pt idx="142" formatCode="General">
                  <c:v>0.000120499999999999</c:v>
                </c:pt>
                <c:pt idx="143">
                  <c:v>1.15E-5</c:v>
                </c:pt>
                <c:pt idx="144">
                  <c:v>1.15E-5</c:v>
                </c:pt>
                <c:pt idx="145">
                  <c:v>1.15E-5</c:v>
                </c:pt>
                <c:pt idx="146">
                  <c:v>1.15E-5</c:v>
                </c:pt>
                <c:pt idx="147">
                  <c:v>1.15E-5</c:v>
                </c:pt>
                <c:pt idx="148">
                  <c:v>1.15E-5</c:v>
                </c:pt>
                <c:pt idx="149">
                  <c:v>1.15E-5</c:v>
                </c:pt>
                <c:pt idx="150">
                  <c:v>1.1E-5</c:v>
                </c:pt>
                <c:pt idx="151">
                  <c:v>1.1E-5</c:v>
                </c:pt>
                <c:pt idx="152">
                  <c:v>1.1E-5</c:v>
                </c:pt>
                <c:pt idx="153">
                  <c:v>1.1E-5</c:v>
                </c:pt>
                <c:pt idx="154">
                  <c:v>1.05E-5</c:v>
                </c:pt>
                <c:pt idx="155">
                  <c:v>1.05E-5</c:v>
                </c:pt>
                <c:pt idx="156">
                  <c:v>1.05E-5</c:v>
                </c:pt>
                <c:pt idx="157">
                  <c:v>1.05E-5</c:v>
                </c:pt>
                <c:pt idx="158">
                  <c:v>1.05E-5</c:v>
                </c:pt>
                <c:pt idx="159">
                  <c:v>1.15E-5</c:v>
                </c:pt>
                <c:pt idx="160">
                  <c:v>1.24999999999999E-5</c:v>
                </c:pt>
                <c:pt idx="161" formatCode="General">
                  <c:v>0.0</c:v>
                </c:pt>
                <c:pt idx="162">
                  <c:v>1.45E-5</c:v>
                </c:pt>
                <c:pt idx="163">
                  <c:v>1.4E-5</c:v>
                </c:pt>
                <c:pt idx="164">
                  <c:v>1.49999999999999E-5</c:v>
                </c:pt>
                <c:pt idx="165">
                  <c:v>1.6E-5</c:v>
                </c:pt>
                <c:pt idx="166">
                  <c:v>1.75E-5</c:v>
                </c:pt>
                <c:pt idx="167">
                  <c:v>1.85E-5</c:v>
                </c:pt>
                <c:pt idx="168">
                  <c:v>1.95E-5</c:v>
                </c:pt>
                <c:pt idx="169">
                  <c:v>2.05E-5</c:v>
                </c:pt>
                <c:pt idx="170">
                  <c:v>2.14999999999999E-5</c:v>
                </c:pt>
                <c:pt idx="171">
                  <c:v>2.2E-5</c:v>
                </c:pt>
                <c:pt idx="172">
                  <c:v>2.24999999999999E-5</c:v>
                </c:pt>
                <c:pt idx="173">
                  <c:v>2.3E-5</c:v>
                </c:pt>
                <c:pt idx="174">
                  <c:v>2.35E-5</c:v>
                </c:pt>
                <c:pt idx="175">
                  <c:v>2.35E-5</c:v>
                </c:pt>
                <c:pt idx="176">
                  <c:v>2.4E-5</c:v>
                </c:pt>
                <c:pt idx="177">
                  <c:v>2.4E-5</c:v>
                </c:pt>
                <c:pt idx="178">
                  <c:v>2.4E-5</c:v>
                </c:pt>
                <c:pt idx="179">
                  <c:v>4.05E-5</c:v>
                </c:pt>
                <c:pt idx="180">
                  <c:v>2.4E-5</c:v>
                </c:pt>
                <c:pt idx="181">
                  <c:v>2.6E-5</c:v>
                </c:pt>
                <c:pt idx="182">
                  <c:v>2.74999999999999E-5</c:v>
                </c:pt>
                <c:pt idx="183">
                  <c:v>2.84999999999999E-5</c:v>
                </c:pt>
                <c:pt idx="184">
                  <c:v>2.9E-5</c:v>
                </c:pt>
                <c:pt idx="185">
                  <c:v>2.95E-5</c:v>
                </c:pt>
                <c:pt idx="186">
                  <c:v>2.95E-5</c:v>
                </c:pt>
                <c:pt idx="187">
                  <c:v>2.99999999999999E-5</c:v>
                </c:pt>
                <c:pt idx="188">
                  <c:v>2.99999999999999E-5</c:v>
                </c:pt>
                <c:pt idx="189">
                  <c:v>2.99999999999999E-5</c:v>
                </c:pt>
                <c:pt idx="190">
                  <c:v>2.99999999999999E-5</c:v>
                </c:pt>
                <c:pt idx="191">
                  <c:v>3.05E-5</c:v>
                </c:pt>
                <c:pt idx="192">
                  <c:v>3.05E-5</c:v>
                </c:pt>
                <c:pt idx="193">
                  <c:v>2.3E-5</c:v>
                </c:pt>
                <c:pt idx="194">
                  <c:v>2.24999999999999E-5</c:v>
                </c:pt>
                <c:pt idx="195">
                  <c:v>2.2E-5</c:v>
                </c:pt>
                <c:pt idx="196">
                  <c:v>2.14999999999999E-5</c:v>
                </c:pt>
                <c:pt idx="197">
                  <c:v>2.05E-5</c:v>
                </c:pt>
                <c:pt idx="198">
                  <c:v>1.95E-5</c:v>
                </c:pt>
                <c:pt idx="199">
                  <c:v>1.85E-5</c:v>
                </c:pt>
                <c:pt idx="200">
                  <c:v>1.7E-5</c:v>
                </c:pt>
                <c:pt idx="201">
                  <c:v>1.49999999999999E-5</c:v>
                </c:pt>
                <c:pt idx="202">
                  <c:v>1.35E-5</c:v>
                </c:pt>
                <c:pt idx="203">
                  <c:v>1.2E-5</c:v>
                </c:pt>
                <c:pt idx="204">
                  <c:v>1.1E-5</c:v>
                </c:pt>
                <c:pt idx="205" formatCode="General">
                  <c:v>0.000120499999999999</c:v>
                </c:pt>
                <c:pt idx="206">
                  <c:v>1.15E-5</c:v>
                </c:pt>
                <c:pt idx="207">
                  <c:v>1.15E-5</c:v>
                </c:pt>
                <c:pt idx="208">
                  <c:v>1.15E-5</c:v>
                </c:pt>
                <c:pt idx="209">
                  <c:v>1.15E-5</c:v>
                </c:pt>
                <c:pt idx="210">
                  <c:v>1.15E-5</c:v>
                </c:pt>
                <c:pt idx="211">
                  <c:v>1.15E-5</c:v>
                </c:pt>
                <c:pt idx="212">
                  <c:v>1.15E-5</c:v>
                </c:pt>
                <c:pt idx="213">
                  <c:v>1.1E-5</c:v>
                </c:pt>
                <c:pt idx="214">
                  <c:v>1.1E-5</c:v>
                </c:pt>
                <c:pt idx="215">
                  <c:v>1.1E-5</c:v>
                </c:pt>
                <c:pt idx="216">
                  <c:v>1.1E-5</c:v>
                </c:pt>
                <c:pt idx="217">
                  <c:v>1.05E-5</c:v>
                </c:pt>
                <c:pt idx="218">
                  <c:v>1.05E-5</c:v>
                </c:pt>
                <c:pt idx="219">
                  <c:v>1.05E-5</c:v>
                </c:pt>
                <c:pt idx="220">
                  <c:v>1.05E-5</c:v>
                </c:pt>
                <c:pt idx="221">
                  <c:v>1.05E-5</c:v>
                </c:pt>
                <c:pt idx="222">
                  <c:v>1.15E-5</c:v>
                </c:pt>
                <c:pt idx="223">
                  <c:v>1.24999999999999E-5</c:v>
                </c:pt>
                <c:pt idx="224" formatCode="General">
                  <c:v>0.0</c:v>
                </c:pt>
                <c:pt idx="225">
                  <c:v>1.45E-5</c:v>
                </c:pt>
                <c:pt idx="226">
                  <c:v>1.4E-5</c:v>
                </c:pt>
                <c:pt idx="227">
                  <c:v>1.49999999999999E-5</c:v>
                </c:pt>
                <c:pt idx="228">
                  <c:v>1.6E-5</c:v>
                </c:pt>
                <c:pt idx="229">
                  <c:v>1.75E-5</c:v>
                </c:pt>
                <c:pt idx="230">
                  <c:v>1.85E-5</c:v>
                </c:pt>
                <c:pt idx="231">
                  <c:v>1.95E-5</c:v>
                </c:pt>
                <c:pt idx="232">
                  <c:v>2.05E-5</c:v>
                </c:pt>
                <c:pt idx="233">
                  <c:v>2.14999999999999E-5</c:v>
                </c:pt>
                <c:pt idx="234">
                  <c:v>2.2E-5</c:v>
                </c:pt>
                <c:pt idx="235">
                  <c:v>2.24999999999999E-5</c:v>
                </c:pt>
                <c:pt idx="236">
                  <c:v>2.3E-5</c:v>
                </c:pt>
                <c:pt idx="237">
                  <c:v>2.35E-5</c:v>
                </c:pt>
                <c:pt idx="238">
                  <c:v>2.35E-5</c:v>
                </c:pt>
                <c:pt idx="239">
                  <c:v>2.4E-5</c:v>
                </c:pt>
                <c:pt idx="240">
                  <c:v>2.4E-5</c:v>
                </c:pt>
                <c:pt idx="241">
                  <c:v>2.4E-5</c:v>
                </c:pt>
                <c:pt idx="242">
                  <c:v>4.05E-5</c:v>
                </c:pt>
                <c:pt idx="243">
                  <c:v>2.4E-5</c:v>
                </c:pt>
                <c:pt idx="244">
                  <c:v>2.6E-5</c:v>
                </c:pt>
                <c:pt idx="245">
                  <c:v>2.74999999999999E-5</c:v>
                </c:pt>
                <c:pt idx="246">
                  <c:v>2.84999999999999E-5</c:v>
                </c:pt>
                <c:pt idx="247">
                  <c:v>2.9E-5</c:v>
                </c:pt>
                <c:pt idx="248">
                  <c:v>2.95E-5</c:v>
                </c:pt>
                <c:pt idx="249">
                  <c:v>2.95E-5</c:v>
                </c:pt>
                <c:pt idx="250">
                  <c:v>2.99999999999999E-5</c:v>
                </c:pt>
                <c:pt idx="251">
                  <c:v>2.99999999999999E-5</c:v>
                </c:pt>
                <c:pt idx="252">
                  <c:v>2.99999999999999E-5</c:v>
                </c:pt>
                <c:pt idx="253">
                  <c:v>2.99999999999999E-5</c:v>
                </c:pt>
                <c:pt idx="254">
                  <c:v>3.05E-5</c:v>
                </c:pt>
                <c:pt idx="255">
                  <c:v>3.05E-5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43506440"/>
        <c:axId val="2094143000"/>
      </c:scatterChart>
      <c:scatterChart>
        <c:scatterStyle val="lineMarker"/>
        <c:varyColors val="0"/>
        <c:ser>
          <c:idx val="4"/>
          <c:order val="4"/>
          <c:tx>
            <c:v>Voltage</c:v>
          </c:tx>
          <c:xVal>
            <c:numRef>
              <c:f>'HVPS09-settling.csv'!$A$2:$A$257</c:f>
              <c:numCache>
                <c:formatCode>General</c:formatCode>
                <c:ptCount val="256"/>
                <c:pt idx="0">
                  <c:v>1.0</c:v>
                </c:pt>
                <c:pt idx="1">
                  <c:v>2.0</c:v>
                </c:pt>
                <c:pt idx="2">
                  <c:v>3.0</c:v>
                </c:pt>
                <c:pt idx="3">
                  <c:v>4.0</c:v>
                </c:pt>
                <c:pt idx="4">
                  <c:v>5.0</c:v>
                </c:pt>
                <c:pt idx="5">
                  <c:v>6.0</c:v>
                </c:pt>
                <c:pt idx="6">
                  <c:v>7.0</c:v>
                </c:pt>
                <c:pt idx="7">
                  <c:v>8.0</c:v>
                </c:pt>
                <c:pt idx="8">
                  <c:v>9.0</c:v>
                </c:pt>
                <c:pt idx="9">
                  <c:v>10.0</c:v>
                </c:pt>
                <c:pt idx="10">
                  <c:v>11.0</c:v>
                </c:pt>
                <c:pt idx="11">
                  <c:v>12.0</c:v>
                </c:pt>
                <c:pt idx="12">
                  <c:v>13.0</c:v>
                </c:pt>
                <c:pt idx="13">
                  <c:v>14.0</c:v>
                </c:pt>
                <c:pt idx="14">
                  <c:v>15.0</c:v>
                </c:pt>
                <c:pt idx="15">
                  <c:v>16.0</c:v>
                </c:pt>
                <c:pt idx="16">
                  <c:v>17.0</c:v>
                </c:pt>
                <c:pt idx="17">
                  <c:v>18.0</c:v>
                </c:pt>
                <c:pt idx="18">
                  <c:v>19.0</c:v>
                </c:pt>
                <c:pt idx="19">
                  <c:v>20.0</c:v>
                </c:pt>
                <c:pt idx="20">
                  <c:v>21.0</c:v>
                </c:pt>
                <c:pt idx="21">
                  <c:v>22.0</c:v>
                </c:pt>
                <c:pt idx="22">
                  <c:v>23.0</c:v>
                </c:pt>
                <c:pt idx="23">
                  <c:v>24.0</c:v>
                </c:pt>
                <c:pt idx="24">
                  <c:v>25.0</c:v>
                </c:pt>
                <c:pt idx="25">
                  <c:v>26.0</c:v>
                </c:pt>
                <c:pt idx="26">
                  <c:v>27.0</c:v>
                </c:pt>
                <c:pt idx="27">
                  <c:v>28.0</c:v>
                </c:pt>
                <c:pt idx="28">
                  <c:v>29.0</c:v>
                </c:pt>
                <c:pt idx="29">
                  <c:v>30.0</c:v>
                </c:pt>
                <c:pt idx="30">
                  <c:v>31.0</c:v>
                </c:pt>
                <c:pt idx="31">
                  <c:v>32.0</c:v>
                </c:pt>
                <c:pt idx="32">
                  <c:v>33.0</c:v>
                </c:pt>
                <c:pt idx="33">
                  <c:v>34.0</c:v>
                </c:pt>
                <c:pt idx="34">
                  <c:v>35.0</c:v>
                </c:pt>
                <c:pt idx="35">
                  <c:v>36.0</c:v>
                </c:pt>
                <c:pt idx="36">
                  <c:v>37.0</c:v>
                </c:pt>
                <c:pt idx="37">
                  <c:v>38.0</c:v>
                </c:pt>
                <c:pt idx="38">
                  <c:v>39.0</c:v>
                </c:pt>
                <c:pt idx="39">
                  <c:v>40.0</c:v>
                </c:pt>
                <c:pt idx="40">
                  <c:v>41.0</c:v>
                </c:pt>
                <c:pt idx="41">
                  <c:v>42.0</c:v>
                </c:pt>
                <c:pt idx="42">
                  <c:v>43.0</c:v>
                </c:pt>
                <c:pt idx="43">
                  <c:v>44.0</c:v>
                </c:pt>
                <c:pt idx="44">
                  <c:v>45.0</c:v>
                </c:pt>
                <c:pt idx="45">
                  <c:v>46.0</c:v>
                </c:pt>
                <c:pt idx="46">
                  <c:v>47.0</c:v>
                </c:pt>
                <c:pt idx="47">
                  <c:v>48.0</c:v>
                </c:pt>
                <c:pt idx="48">
                  <c:v>49.0</c:v>
                </c:pt>
                <c:pt idx="49">
                  <c:v>50.0</c:v>
                </c:pt>
                <c:pt idx="50">
                  <c:v>51.0</c:v>
                </c:pt>
                <c:pt idx="51">
                  <c:v>52.0</c:v>
                </c:pt>
                <c:pt idx="52">
                  <c:v>53.0</c:v>
                </c:pt>
                <c:pt idx="53">
                  <c:v>54.0</c:v>
                </c:pt>
                <c:pt idx="54">
                  <c:v>55.0</c:v>
                </c:pt>
                <c:pt idx="55">
                  <c:v>56.0</c:v>
                </c:pt>
                <c:pt idx="56">
                  <c:v>57.0</c:v>
                </c:pt>
                <c:pt idx="57">
                  <c:v>58.0</c:v>
                </c:pt>
                <c:pt idx="58">
                  <c:v>59.0</c:v>
                </c:pt>
                <c:pt idx="59">
                  <c:v>60.0</c:v>
                </c:pt>
                <c:pt idx="60">
                  <c:v>61.0</c:v>
                </c:pt>
                <c:pt idx="61">
                  <c:v>62.0</c:v>
                </c:pt>
                <c:pt idx="62">
                  <c:v>63.0</c:v>
                </c:pt>
                <c:pt idx="63">
                  <c:v>64.0</c:v>
                </c:pt>
                <c:pt idx="64">
                  <c:v>65.0</c:v>
                </c:pt>
                <c:pt idx="65">
                  <c:v>66.0</c:v>
                </c:pt>
                <c:pt idx="66">
                  <c:v>67.0</c:v>
                </c:pt>
                <c:pt idx="67">
                  <c:v>68.0</c:v>
                </c:pt>
                <c:pt idx="68">
                  <c:v>69.0</c:v>
                </c:pt>
                <c:pt idx="69">
                  <c:v>70.0</c:v>
                </c:pt>
                <c:pt idx="70">
                  <c:v>71.0</c:v>
                </c:pt>
                <c:pt idx="71">
                  <c:v>72.0</c:v>
                </c:pt>
                <c:pt idx="72">
                  <c:v>73.0</c:v>
                </c:pt>
                <c:pt idx="73">
                  <c:v>74.0</c:v>
                </c:pt>
                <c:pt idx="74">
                  <c:v>75.0</c:v>
                </c:pt>
                <c:pt idx="75">
                  <c:v>76.0</c:v>
                </c:pt>
                <c:pt idx="76">
                  <c:v>77.0</c:v>
                </c:pt>
                <c:pt idx="77">
                  <c:v>78.0</c:v>
                </c:pt>
                <c:pt idx="78">
                  <c:v>79.0</c:v>
                </c:pt>
                <c:pt idx="79">
                  <c:v>80.0</c:v>
                </c:pt>
                <c:pt idx="80">
                  <c:v>81.0</c:v>
                </c:pt>
                <c:pt idx="81">
                  <c:v>82.0</c:v>
                </c:pt>
                <c:pt idx="82">
                  <c:v>83.0</c:v>
                </c:pt>
                <c:pt idx="83">
                  <c:v>84.0</c:v>
                </c:pt>
                <c:pt idx="84">
                  <c:v>85.0</c:v>
                </c:pt>
                <c:pt idx="85">
                  <c:v>86.0</c:v>
                </c:pt>
                <c:pt idx="86">
                  <c:v>87.0</c:v>
                </c:pt>
                <c:pt idx="87">
                  <c:v>88.0</c:v>
                </c:pt>
                <c:pt idx="88">
                  <c:v>89.0</c:v>
                </c:pt>
                <c:pt idx="89">
                  <c:v>90.0</c:v>
                </c:pt>
                <c:pt idx="90">
                  <c:v>91.0</c:v>
                </c:pt>
                <c:pt idx="91">
                  <c:v>92.0</c:v>
                </c:pt>
                <c:pt idx="92">
                  <c:v>93.0</c:v>
                </c:pt>
                <c:pt idx="93">
                  <c:v>94.0</c:v>
                </c:pt>
                <c:pt idx="94">
                  <c:v>95.0</c:v>
                </c:pt>
                <c:pt idx="95">
                  <c:v>96.0</c:v>
                </c:pt>
                <c:pt idx="96">
                  <c:v>97.0</c:v>
                </c:pt>
                <c:pt idx="97">
                  <c:v>98.0</c:v>
                </c:pt>
                <c:pt idx="98">
                  <c:v>99.0</c:v>
                </c:pt>
                <c:pt idx="99">
                  <c:v>100.0</c:v>
                </c:pt>
                <c:pt idx="100">
                  <c:v>101.0</c:v>
                </c:pt>
                <c:pt idx="101">
                  <c:v>102.0</c:v>
                </c:pt>
                <c:pt idx="102">
                  <c:v>103.0</c:v>
                </c:pt>
                <c:pt idx="103">
                  <c:v>104.0</c:v>
                </c:pt>
                <c:pt idx="104">
                  <c:v>105.0</c:v>
                </c:pt>
                <c:pt idx="105">
                  <c:v>106.0</c:v>
                </c:pt>
                <c:pt idx="106">
                  <c:v>107.0</c:v>
                </c:pt>
                <c:pt idx="107">
                  <c:v>108.0</c:v>
                </c:pt>
                <c:pt idx="108">
                  <c:v>109.0</c:v>
                </c:pt>
                <c:pt idx="109">
                  <c:v>110.0</c:v>
                </c:pt>
                <c:pt idx="110">
                  <c:v>111.0</c:v>
                </c:pt>
                <c:pt idx="111">
                  <c:v>112.0</c:v>
                </c:pt>
                <c:pt idx="112">
                  <c:v>113.0</c:v>
                </c:pt>
                <c:pt idx="113">
                  <c:v>114.0</c:v>
                </c:pt>
                <c:pt idx="114">
                  <c:v>115.0</c:v>
                </c:pt>
                <c:pt idx="115">
                  <c:v>116.0</c:v>
                </c:pt>
                <c:pt idx="116">
                  <c:v>117.0</c:v>
                </c:pt>
                <c:pt idx="117">
                  <c:v>118.0</c:v>
                </c:pt>
                <c:pt idx="118">
                  <c:v>119.0</c:v>
                </c:pt>
                <c:pt idx="119">
                  <c:v>120.0</c:v>
                </c:pt>
                <c:pt idx="120">
                  <c:v>121.0</c:v>
                </c:pt>
                <c:pt idx="121">
                  <c:v>122.0</c:v>
                </c:pt>
                <c:pt idx="122">
                  <c:v>123.0</c:v>
                </c:pt>
                <c:pt idx="123">
                  <c:v>124.0</c:v>
                </c:pt>
                <c:pt idx="124">
                  <c:v>125.0</c:v>
                </c:pt>
                <c:pt idx="125">
                  <c:v>126.0</c:v>
                </c:pt>
                <c:pt idx="126">
                  <c:v>127.0</c:v>
                </c:pt>
                <c:pt idx="127">
                  <c:v>128.0</c:v>
                </c:pt>
                <c:pt idx="128">
                  <c:v>129.0</c:v>
                </c:pt>
                <c:pt idx="129">
                  <c:v>130.0</c:v>
                </c:pt>
                <c:pt idx="130">
                  <c:v>131.0</c:v>
                </c:pt>
                <c:pt idx="131">
                  <c:v>132.0</c:v>
                </c:pt>
                <c:pt idx="132">
                  <c:v>133.0</c:v>
                </c:pt>
                <c:pt idx="133">
                  <c:v>134.0</c:v>
                </c:pt>
                <c:pt idx="134">
                  <c:v>135.0</c:v>
                </c:pt>
                <c:pt idx="135">
                  <c:v>136.0</c:v>
                </c:pt>
                <c:pt idx="136">
                  <c:v>137.0</c:v>
                </c:pt>
                <c:pt idx="137">
                  <c:v>138.0</c:v>
                </c:pt>
                <c:pt idx="138">
                  <c:v>139.0</c:v>
                </c:pt>
                <c:pt idx="139">
                  <c:v>140.0</c:v>
                </c:pt>
                <c:pt idx="140">
                  <c:v>141.0</c:v>
                </c:pt>
                <c:pt idx="141">
                  <c:v>142.0</c:v>
                </c:pt>
                <c:pt idx="142">
                  <c:v>143.0</c:v>
                </c:pt>
                <c:pt idx="143">
                  <c:v>144.0</c:v>
                </c:pt>
                <c:pt idx="144">
                  <c:v>145.0</c:v>
                </c:pt>
                <c:pt idx="145">
                  <c:v>146.0</c:v>
                </c:pt>
                <c:pt idx="146">
                  <c:v>147.0</c:v>
                </c:pt>
                <c:pt idx="147">
                  <c:v>148.0</c:v>
                </c:pt>
                <c:pt idx="148">
                  <c:v>149.0</c:v>
                </c:pt>
                <c:pt idx="149">
                  <c:v>150.0</c:v>
                </c:pt>
                <c:pt idx="150">
                  <c:v>151.0</c:v>
                </c:pt>
                <c:pt idx="151">
                  <c:v>152.0</c:v>
                </c:pt>
                <c:pt idx="152">
                  <c:v>153.0</c:v>
                </c:pt>
                <c:pt idx="153">
                  <c:v>154.0</c:v>
                </c:pt>
                <c:pt idx="154">
                  <c:v>155.0</c:v>
                </c:pt>
                <c:pt idx="155">
                  <c:v>156.0</c:v>
                </c:pt>
                <c:pt idx="156">
                  <c:v>157.0</c:v>
                </c:pt>
                <c:pt idx="157">
                  <c:v>158.0</c:v>
                </c:pt>
                <c:pt idx="158">
                  <c:v>159.0</c:v>
                </c:pt>
                <c:pt idx="159">
                  <c:v>160.0</c:v>
                </c:pt>
                <c:pt idx="160">
                  <c:v>161.0</c:v>
                </c:pt>
                <c:pt idx="161">
                  <c:v>162.0</c:v>
                </c:pt>
                <c:pt idx="162">
                  <c:v>163.0</c:v>
                </c:pt>
                <c:pt idx="163">
                  <c:v>164.0</c:v>
                </c:pt>
                <c:pt idx="164">
                  <c:v>165.0</c:v>
                </c:pt>
                <c:pt idx="165">
                  <c:v>166.0</c:v>
                </c:pt>
                <c:pt idx="166">
                  <c:v>167.0</c:v>
                </c:pt>
                <c:pt idx="167">
                  <c:v>168.0</c:v>
                </c:pt>
                <c:pt idx="168">
                  <c:v>169.0</c:v>
                </c:pt>
                <c:pt idx="169">
                  <c:v>170.0</c:v>
                </c:pt>
                <c:pt idx="170">
                  <c:v>171.0</c:v>
                </c:pt>
                <c:pt idx="171">
                  <c:v>172.0</c:v>
                </c:pt>
                <c:pt idx="172">
                  <c:v>173.0</c:v>
                </c:pt>
                <c:pt idx="173">
                  <c:v>174.0</c:v>
                </c:pt>
                <c:pt idx="174">
                  <c:v>175.0</c:v>
                </c:pt>
                <c:pt idx="175">
                  <c:v>176.0</c:v>
                </c:pt>
                <c:pt idx="176">
                  <c:v>177.0</c:v>
                </c:pt>
                <c:pt idx="177">
                  <c:v>178.0</c:v>
                </c:pt>
                <c:pt idx="178">
                  <c:v>179.0</c:v>
                </c:pt>
                <c:pt idx="179">
                  <c:v>180.0</c:v>
                </c:pt>
                <c:pt idx="180">
                  <c:v>181.0</c:v>
                </c:pt>
                <c:pt idx="181">
                  <c:v>182.0</c:v>
                </c:pt>
                <c:pt idx="182">
                  <c:v>183.0</c:v>
                </c:pt>
                <c:pt idx="183">
                  <c:v>184.0</c:v>
                </c:pt>
                <c:pt idx="184">
                  <c:v>185.0</c:v>
                </c:pt>
                <c:pt idx="185">
                  <c:v>186.0</c:v>
                </c:pt>
                <c:pt idx="186">
                  <c:v>187.0</c:v>
                </c:pt>
                <c:pt idx="187">
                  <c:v>188.0</c:v>
                </c:pt>
                <c:pt idx="188">
                  <c:v>189.0</c:v>
                </c:pt>
                <c:pt idx="189">
                  <c:v>190.0</c:v>
                </c:pt>
                <c:pt idx="190">
                  <c:v>191.0</c:v>
                </c:pt>
                <c:pt idx="191">
                  <c:v>192.0</c:v>
                </c:pt>
                <c:pt idx="192">
                  <c:v>193.0</c:v>
                </c:pt>
                <c:pt idx="193">
                  <c:v>194.0</c:v>
                </c:pt>
                <c:pt idx="194">
                  <c:v>195.0</c:v>
                </c:pt>
                <c:pt idx="195">
                  <c:v>196.0</c:v>
                </c:pt>
                <c:pt idx="196">
                  <c:v>197.0</c:v>
                </c:pt>
                <c:pt idx="197">
                  <c:v>198.0</c:v>
                </c:pt>
                <c:pt idx="198">
                  <c:v>199.0</c:v>
                </c:pt>
                <c:pt idx="199">
                  <c:v>200.0</c:v>
                </c:pt>
                <c:pt idx="200">
                  <c:v>201.0</c:v>
                </c:pt>
                <c:pt idx="201">
                  <c:v>202.0</c:v>
                </c:pt>
                <c:pt idx="202">
                  <c:v>203.0</c:v>
                </c:pt>
                <c:pt idx="203">
                  <c:v>204.0</c:v>
                </c:pt>
                <c:pt idx="204">
                  <c:v>205.0</c:v>
                </c:pt>
                <c:pt idx="205">
                  <c:v>206.0</c:v>
                </c:pt>
                <c:pt idx="206">
                  <c:v>207.0</c:v>
                </c:pt>
                <c:pt idx="207">
                  <c:v>208.0</c:v>
                </c:pt>
                <c:pt idx="208">
                  <c:v>209.0</c:v>
                </c:pt>
                <c:pt idx="209">
                  <c:v>210.0</c:v>
                </c:pt>
                <c:pt idx="210">
                  <c:v>211.0</c:v>
                </c:pt>
                <c:pt idx="211">
                  <c:v>212.0</c:v>
                </c:pt>
                <c:pt idx="212">
                  <c:v>213.0</c:v>
                </c:pt>
                <c:pt idx="213">
                  <c:v>214.0</c:v>
                </c:pt>
                <c:pt idx="214">
                  <c:v>215.0</c:v>
                </c:pt>
                <c:pt idx="215">
                  <c:v>216.0</c:v>
                </c:pt>
                <c:pt idx="216">
                  <c:v>217.0</c:v>
                </c:pt>
                <c:pt idx="217">
                  <c:v>218.0</c:v>
                </c:pt>
                <c:pt idx="218">
                  <c:v>219.0</c:v>
                </c:pt>
                <c:pt idx="219">
                  <c:v>220.0</c:v>
                </c:pt>
                <c:pt idx="220">
                  <c:v>221.0</c:v>
                </c:pt>
                <c:pt idx="221">
                  <c:v>222.0</c:v>
                </c:pt>
                <c:pt idx="222">
                  <c:v>223.0</c:v>
                </c:pt>
                <c:pt idx="223">
                  <c:v>224.0</c:v>
                </c:pt>
                <c:pt idx="224">
                  <c:v>225.0</c:v>
                </c:pt>
                <c:pt idx="225">
                  <c:v>226.0</c:v>
                </c:pt>
                <c:pt idx="226">
                  <c:v>227.0</c:v>
                </c:pt>
                <c:pt idx="227">
                  <c:v>228.0</c:v>
                </c:pt>
                <c:pt idx="228">
                  <c:v>229.0</c:v>
                </c:pt>
                <c:pt idx="229">
                  <c:v>230.0</c:v>
                </c:pt>
                <c:pt idx="230">
                  <c:v>231.0</c:v>
                </c:pt>
                <c:pt idx="231">
                  <c:v>232.0</c:v>
                </c:pt>
                <c:pt idx="232">
                  <c:v>233.0</c:v>
                </c:pt>
                <c:pt idx="233">
                  <c:v>234.0</c:v>
                </c:pt>
                <c:pt idx="234">
                  <c:v>235.0</c:v>
                </c:pt>
                <c:pt idx="235">
                  <c:v>236.0</c:v>
                </c:pt>
                <c:pt idx="236">
                  <c:v>237.0</c:v>
                </c:pt>
                <c:pt idx="237">
                  <c:v>238.0</c:v>
                </c:pt>
                <c:pt idx="238">
                  <c:v>239.0</c:v>
                </c:pt>
                <c:pt idx="239">
                  <c:v>240.0</c:v>
                </c:pt>
                <c:pt idx="240">
                  <c:v>241.0</c:v>
                </c:pt>
                <c:pt idx="241">
                  <c:v>242.0</c:v>
                </c:pt>
                <c:pt idx="242">
                  <c:v>243.0</c:v>
                </c:pt>
                <c:pt idx="243">
                  <c:v>244.0</c:v>
                </c:pt>
                <c:pt idx="244">
                  <c:v>245.0</c:v>
                </c:pt>
                <c:pt idx="245">
                  <c:v>246.0</c:v>
                </c:pt>
                <c:pt idx="246">
                  <c:v>247.0</c:v>
                </c:pt>
                <c:pt idx="247">
                  <c:v>248.0</c:v>
                </c:pt>
                <c:pt idx="248">
                  <c:v>249.0</c:v>
                </c:pt>
                <c:pt idx="249">
                  <c:v>250.0</c:v>
                </c:pt>
                <c:pt idx="250">
                  <c:v>251.0</c:v>
                </c:pt>
                <c:pt idx="251">
                  <c:v>252.0</c:v>
                </c:pt>
                <c:pt idx="252">
                  <c:v>253.0</c:v>
                </c:pt>
                <c:pt idx="253">
                  <c:v>254.0</c:v>
                </c:pt>
                <c:pt idx="254">
                  <c:v>255.0</c:v>
                </c:pt>
                <c:pt idx="255">
                  <c:v>256.0</c:v>
                </c:pt>
              </c:numCache>
            </c:numRef>
          </c:xVal>
          <c:yVal>
            <c:numRef>
              <c:f>'HVPS09-settling.csv'!$P$2:$P$257</c:f>
              <c:numCache>
                <c:formatCode>General</c:formatCode>
                <c:ptCount val="256"/>
                <c:pt idx="0">
                  <c:v>1.64</c:v>
                </c:pt>
                <c:pt idx="1">
                  <c:v>2.11</c:v>
                </c:pt>
                <c:pt idx="2">
                  <c:v>2.7</c:v>
                </c:pt>
                <c:pt idx="3">
                  <c:v>3.46</c:v>
                </c:pt>
                <c:pt idx="4">
                  <c:v>4.43</c:v>
                </c:pt>
                <c:pt idx="5">
                  <c:v>5.68</c:v>
                </c:pt>
                <c:pt idx="6">
                  <c:v>7.28</c:v>
                </c:pt>
                <c:pt idx="7">
                  <c:v>9.34</c:v>
                </c:pt>
                <c:pt idx="8">
                  <c:v>11.97</c:v>
                </c:pt>
                <c:pt idx="9">
                  <c:v>15.34</c:v>
                </c:pt>
                <c:pt idx="10">
                  <c:v>19.67</c:v>
                </c:pt>
                <c:pt idx="11">
                  <c:v>25.21</c:v>
                </c:pt>
                <c:pt idx="12">
                  <c:v>32.31</c:v>
                </c:pt>
                <c:pt idx="13">
                  <c:v>41.42</c:v>
                </c:pt>
                <c:pt idx="14">
                  <c:v>53.09</c:v>
                </c:pt>
                <c:pt idx="15">
                  <c:v>68.05</c:v>
                </c:pt>
                <c:pt idx="16">
                  <c:v>87.23</c:v>
                </c:pt>
                <c:pt idx="17">
                  <c:v>111.81</c:v>
                </c:pt>
                <c:pt idx="18">
                  <c:v>143.32</c:v>
                </c:pt>
                <c:pt idx="19">
                  <c:v>183.71</c:v>
                </c:pt>
                <c:pt idx="20">
                  <c:v>235.49</c:v>
                </c:pt>
                <c:pt idx="21">
                  <c:v>301.85</c:v>
                </c:pt>
                <c:pt idx="22">
                  <c:v>386.92</c:v>
                </c:pt>
                <c:pt idx="23">
                  <c:v>495.96</c:v>
                </c:pt>
                <c:pt idx="24">
                  <c:v>635.73</c:v>
                </c:pt>
                <c:pt idx="25">
                  <c:v>814.9</c:v>
                </c:pt>
                <c:pt idx="26">
                  <c:v>1044.55</c:v>
                </c:pt>
                <c:pt idx="27">
                  <c:v>1338.93</c:v>
                </c:pt>
                <c:pt idx="28">
                  <c:v>1716.26</c:v>
                </c:pt>
                <c:pt idx="29">
                  <c:v>2199.94</c:v>
                </c:pt>
                <c:pt idx="30">
                  <c:v>2819.92</c:v>
                </c:pt>
                <c:pt idx="31">
                  <c:v>3614.63</c:v>
                </c:pt>
                <c:pt idx="32">
                  <c:v>3614.63</c:v>
                </c:pt>
                <c:pt idx="33">
                  <c:v>2819.92</c:v>
                </c:pt>
                <c:pt idx="34">
                  <c:v>2199.94</c:v>
                </c:pt>
                <c:pt idx="35">
                  <c:v>1716.26</c:v>
                </c:pt>
                <c:pt idx="36">
                  <c:v>1338.93</c:v>
                </c:pt>
                <c:pt idx="37">
                  <c:v>1044.55</c:v>
                </c:pt>
                <c:pt idx="38">
                  <c:v>814.9</c:v>
                </c:pt>
                <c:pt idx="39">
                  <c:v>635.73</c:v>
                </c:pt>
                <c:pt idx="40">
                  <c:v>495.96</c:v>
                </c:pt>
                <c:pt idx="41">
                  <c:v>386.92</c:v>
                </c:pt>
                <c:pt idx="42">
                  <c:v>301.85</c:v>
                </c:pt>
                <c:pt idx="43">
                  <c:v>235.49</c:v>
                </c:pt>
                <c:pt idx="44">
                  <c:v>183.71</c:v>
                </c:pt>
                <c:pt idx="45">
                  <c:v>143.32</c:v>
                </c:pt>
                <c:pt idx="46">
                  <c:v>111.81</c:v>
                </c:pt>
                <c:pt idx="47">
                  <c:v>87.23</c:v>
                </c:pt>
                <c:pt idx="48">
                  <c:v>68.05</c:v>
                </c:pt>
                <c:pt idx="49">
                  <c:v>53.09</c:v>
                </c:pt>
                <c:pt idx="50">
                  <c:v>41.42</c:v>
                </c:pt>
                <c:pt idx="51">
                  <c:v>32.31</c:v>
                </c:pt>
                <c:pt idx="52">
                  <c:v>25.21</c:v>
                </c:pt>
                <c:pt idx="53">
                  <c:v>19.67</c:v>
                </c:pt>
                <c:pt idx="54">
                  <c:v>15.34</c:v>
                </c:pt>
                <c:pt idx="55">
                  <c:v>11.97</c:v>
                </c:pt>
                <c:pt idx="56">
                  <c:v>9.34</c:v>
                </c:pt>
                <c:pt idx="57">
                  <c:v>7.28</c:v>
                </c:pt>
                <c:pt idx="58">
                  <c:v>5.68</c:v>
                </c:pt>
                <c:pt idx="59">
                  <c:v>4.43</c:v>
                </c:pt>
                <c:pt idx="60">
                  <c:v>3.46</c:v>
                </c:pt>
                <c:pt idx="61">
                  <c:v>2.7</c:v>
                </c:pt>
                <c:pt idx="62">
                  <c:v>2.11</c:v>
                </c:pt>
                <c:pt idx="63">
                  <c:v>1.64</c:v>
                </c:pt>
                <c:pt idx="64">
                  <c:v>1.86</c:v>
                </c:pt>
                <c:pt idx="65">
                  <c:v>1.64</c:v>
                </c:pt>
                <c:pt idx="66">
                  <c:v>2.11</c:v>
                </c:pt>
                <c:pt idx="67">
                  <c:v>2.7</c:v>
                </c:pt>
                <c:pt idx="68">
                  <c:v>3.46</c:v>
                </c:pt>
                <c:pt idx="69">
                  <c:v>4.43</c:v>
                </c:pt>
                <c:pt idx="70">
                  <c:v>5.68</c:v>
                </c:pt>
                <c:pt idx="71">
                  <c:v>7.28</c:v>
                </c:pt>
                <c:pt idx="72">
                  <c:v>9.34</c:v>
                </c:pt>
                <c:pt idx="73">
                  <c:v>11.97</c:v>
                </c:pt>
                <c:pt idx="74">
                  <c:v>15.34</c:v>
                </c:pt>
                <c:pt idx="75">
                  <c:v>19.67</c:v>
                </c:pt>
                <c:pt idx="76">
                  <c:v>25.21</c:v>
                </c:pt>
                <c:pt idx="77">
                  <c:v>32.31</c:v>
                </c:pt>
                <c:pt idx="78">
                  <c:v>41.42</c:v>
                </c:pt>
                <c:pt idx="79">
                  <c:v>53.09</c:v>
                </c:pt>
                <c:pt idx="80">
                  <c:v>68.05</c:v>
                </c:pt>
                <c:pt idx="81">
                  <c:v>87.23</c:v>
                </c:pt>
                <c:pt idx="82">
                  <c:v>111.81</c:v>
                </c:pt>
                <c:pt idx="83">
                  <c:v>143.32</c:v>
                </c:pt>
                <c:pt idx="84">
                  <c:v>183.71</c:v>
                </c:pt>
                <c:pt idx="85">
                  <c:v>235.49</c:v>
                </c:pt>
                <c:pt idx="86">
                  <c:v>301.85</c:v>
                </c:pt>
                <c:pt idx="87">
                  <c:v>386.92</c:v>
                </c:pt>
                <c:pt idx="88">
                  <c:v>495.96</c:v>
                </c:pt>
                <c:pt idx="89">
                  <c:v>635.73</c:v>
                </c:pt>
                <c:pt idx="90">
                  <c:v>814.9</c:v>
                </c:pt>
                <c:pt idx="91">
                  <c:v>1044.55</c:v>
                </c:pt>
                <c:pt idx="92">
                  <c:v>1338.93</c:v>
                </c:pt>
                <c:pt idx="93">
                  <c:v>1716.26</c:v>
                </c:pt>
                <c:pt idx="94">
                  <c:v>2199.94</c:v>
                </c:pt>
                <c:pt idx="95">
                  <c:v>2819.92</c:v>
                </c:pt>
                <c:pt idx="96">
                  <c:v>3614.63</c:v>
                </c:pt>
                <c:pt idx="97">
                  <c:v>3614.63</c:v>
                </c:pt>
                <c:pt idx="98">
                  <c:v>2819.92</c:v>
                </c:pt>
                <c:pt idx="99">
                  <c:v>2199.94</c:v>
                </c:pt>
                <c:pt idx="100">
                  <c:v>1716.26</c:v>
                </c:pt>
                <c:pt idx="101">
                  <c:v>1338.93</c:v>
                </c:pt>
                <c:pt idx="102">
                  <c:v>1044.55</c:v>
                </c:pt>
                <c:pt idx="103">
                  <c:v>814.9</c:v>
                </c:pt>
                <c:pt idx="104">
                  <c:v>635.73</c:v>
                </c:pt>
                <c:pt idx="105">
                  <c:v>495.96</c:v>
                </c:pt>
                <c:pt idx="106">
                  <c:v>386.92</c:v>
                </c:pt>
                <c:pt idx="107">
                  <c:v>301.85</c:v>
                </c:pt>
                <c:pt idx="108">
                  <c:v>235.49</c:v>
                </c:pt>
                <c:pt idx="109">
                  <c:v>183.71</c:v>
                </c:pt>
                <c:pt idx="110">
                  <c:v>143.32</c:v>
                </c:pt>
                <c:pt idx="111">
                  <c:v>111.81</c:v>
                </c:pt>
                <c:pt idx="112">
                  <c:v>87.23</c:v>
                </c:pt>
                <c:pt idx="113">
                  <c:v>68.05</c:v>
                </c:pt>
                <c:pt idx="114">
                  <c:v>53.09</c:v>
                </c:pt>
                <c:pt idx="115">
                  <c:v>41.42</c:v>
                </c:pt>
                <c:pt idx="116">
                  <c:v>32.31</c:v>
                </c:pt>
                <c:pt idx="117">
                  <c:v>25.21</c:v>
                </c:pt>
                <c:pt idx="118">
                  <c:v>19.67</c:v>
                </c:pt>
                <c:pt idx="119">
                  <c:v>15.34</c:v>
                </c:pt>
                <c:pt idx="120">
                  <c:v>11.97</c:v>
                </c:pt>
                <c:pt idx="121">
                  <c:v>9.34</c:v>
                </c:pt>
                <c:pt idx="122">
                  <c:v>7.28</c:v>
                </c:pt>
                <c:pt idx="123">
                  <c:v>5.68</c:v>
                </c:pt>
                <c:pt idx="124">
                  <c:v>4.43</c:v>
                </c:pt>
                <c:pt idx="125">
                  <c:v>3.46</c:v>
                </c:pt>
                <c:pt idx="126">
                  <c:v>2.7</c:v>
                </c:pt>
                <c:pt idx="127">
                  <c:v>2.11</c:v>
                </c:pt>
                <c:pt idx="128">
                  <c:v>1.64</c:v>
                </c:pt>
                <c:pt idx="129">
                  <c:v>1.86</c:v>
                </c:pt>
                <c:pt idx="130">
                  <c:v>2.38</c:v>
                </c:pt>
                <c:pt idx="131">
                  <c:v>3.05</c:v>
                </c:pt>
                <c:pt idx="132">
                  <c:v>3.92</c:v>
                </c:pt>
                <c:pt idx="133">
                  <c:v>5.02</c:v>
                </c:pt>
                <c:pt idx="134">
                  <c:v>6.43</c:v>
                </c:pt>
                <c:pt idx="135">
                  <c:v>8.25</c:v>
                </c:pt>
                <c:pt idx="136">
                  <c:v>10.57</c:v>
                </c:pt>
                <c:pt idx="137">
                  <c:v>13.55</c:v>
                </c:pt>
                <c:pt idx="138">
                  <c:v>17.37</c:v>
                </c:pt>
                <c:pt idx="139">
                  <c:v>22.26</c:v>
                </c:pt>
                <c:pt idx="140">
                  <c:v>28.54</c:v>
                </c:pt>
                <c:pt idx="141">
                  <c:v>36.58</c:v>
                </c:pt>
                <c:pt idx="142">
                  <c:v>46.89</c:v>
                </c:pt>
                <c:pt idx="143">
                  <c:v>60.11</c:v>
                </c:pt>
                <c:pt idx="144">
                  <c:v>77.05</c:v>
                </c:pt>
                <c:pt idx="145">
                  <c:v>98.76</c:v>
                </c:pt>
                <c:pt idx="146">
                  <c:v>126.59</c:v>
                </c:pt>
                <c:pt idx="147">
                  <c:v>162.27</c:v>
                </c:pt>
                <c:pt idx="148">
                  <c:v>208.0</c:v>
                </c:pt>
                <c:pt idx="149">
                  <c:v>266.61</c:v>
                </c:pt>
                <c:pt idx="150">
                  <c:v>341.75</c:v>
                </c:pt>
                <c:pt idx="151">
                  <c:v>438.06</c:v>
                </c:pt>
                <c:pt idx="152">
                  <c:v>561.52</c:v>
                </c:pt>
                <c:pt idx="153">
                  <c:v>719.76</c:v>
                </c:pt>
                <c:pt idx="154">
                  <c:v>922.61</c:v>
                </c:pt>
                <c:pt idx="155">
                  <c:v>1182.61</c:v>
                </c:pt>
                <c:pt idx="156">
                  <c:v>1515.9</c:v>
                </c:pt>
                <c:pt idx="157">
                  <c:v>1943.11</c:v>
                </c:pt>
                <c:pt idx="158">
                  <c:v>2490.71</c:v>
                </c:pt>
                <c:pt idx="159">
                  <c:v>3192.64</c:v>
                </c:pt>
                <c:pt idx="160">
                  <c:v>4092.39</c:v>
                </c:pt>
                <c:pt idx="161">
                  <c:v>4092.39</c:v>
                </c:pt>
                <c:pt idx="162">
                  <c:v>3192.64</c:v>
                </c:pt>
                <c:pt idx="163">
                  <c:v>2490.71</c:v>
                </c:pt>
                <c:pt idx="164">
                  <c:v>1943.11</c:v>
                </c:pt>
                <c:pt idx="165">
                  <c:v>1515.9</c:v>
                </c:pt>
                <c:pt idx="166">
                  <c:v>1182.61</c:v>
                </c:pt>
                <c:pt idx="167">
                  <c:v>922.61</c:v>
                </c:pt>
                <c:pt idx="168">
                  <c:v>719.76</c:v>
                </c:pt>
                <c:pt idx="169">
                  <c:v>561.52</c:v>
                </c:pt>
                <c:pt idx="170">
                  <c:v>438.06</c:v>
                </c:pt>
                <c:pt idx="171">
                  <c:v>341.75</c:v>
                </c:pt>
                <c:pt idx="172">
                  <c:v>266.61</c:v>
                </c:pt>
                <c:pt idx="173">
                  <c:v>208.0</c:v>
                </c:pt>
                <c:pt idx="174">
                  <c:v>162.27</c:v>
                </c:pt>
                <c:pt idx="175">
                  <c:v>126.59</c:v>
                </c:pt>
                <c:pt idx="176">
                  <c:v>98.76</c:v>
                </c:pt>
                <c:pt idx="177">
                  <c:v>77.05</c:v>
                </c:pt>
                <c:pt idx="178">
                  <c:v>60.11</c:v>
                </c:pt>
                <c:pt idx="179">
                  <c:v>46.89</c:v>
                </c:pt>
                <c:pt idx="180">
                  <c:v>36.58</c:v>
                </c:pt>
                <c:pt idx="181">
                  <c:v>28.54</c:v>
                </c:pt>
                <c:pt idx="182">
                  <c:v>22.26</c:v>
                </c:pt>
                <c:pt idx="183">
                  <c:v>17.37</c:v>
                </c:pt>
                <c:pt idx="184">
                  <c:v>13.55</c:v>
                </c:pt>
                <c:pt idx="185">
                  <c:v>10.57</c:v>
                </c:pt>
                <c:pt idx="186">
                  <c:v>8.25</c:v>
                </c:pt>
                <c:pt idx="187">
                  <c:v>6.43</c:v>
                </c:pt>
                <c:pt idx="188">
                  <c:v>5.02</c:v>
                </c:pt>
                <c:pt idx="189">
                  <c:v>3.92</c:v>
                </c:pt>
                <c:pt idx="190">
                  <c:v>3.05</c:v>
                </c:pt>
                <c:pt idx="191">
                  <c:v>2.38</c:v>
                </c:pt>
                <c:pt idx="192">
                  <c:v>1.86</c:v>
                </c:pt>
                <c:pt idx="193">
                  <c:v>2.38</c:v>
                </c:pt>
                <c:pt idx="194">
                  <c:v>3.05</c:v>
                </c:pt>
                <c:pt idx="195">
                  <c:v>3.92</c:v>
                </c:pt>
                <c:pt idx="196">
                  <c:v>5.02</c:v>
                </c:pt>
                <c:pt idx="197">
                  <c:v>6.43</c:v>
                </c:pt>
                <c:pt idx="198">
                  <c:v>8.25</c:v>
                </c:pt>
                <c:pt idx="199">
                  <c:v>10.57</c:v>
                </c:pt>
                <c:pt idx="200">
                  <c:v>13.55</c:v>
                </c:pt>
                <c:pt idx="201">
                  <c:v>17.37</c:v>
                </c:pt>
                <c:pt idx="202">
                  <c:v>22.26</c:v>
                </c:pt>
                <c:pt idx="203">
                  <c:v>28.54</c:v>
                </c:pt>
                <c:pt idx="204">
                  <c:v>36.58</c:v>
                </c:pt>
                <c:pt idx="205">
                  <c:v>46.89</c:v>
                </c:pt>
                <c:pt idx="206">
                  <c:v>60.11</c:v>
                </c:pt>
                <c:pt idx="207">
                  <c:v>77.05</c:v>
                </c:pt>
                <c:pt idx="208">
                  <c:v>98.76</c:v>
                </c:pt>
                <c:pt idx="209">
                  <c:v>126.59</c:v>
                </c:pt>
                <c:pt idx="210">
                  <c:v>162.27</c:v>
                </c:pt>
                <c:pt idx="211">
                  <c:v>208.0</c:v>
                </c:pt>
                <c:pt idx="212">
                  <c:v>266.61</c:v>
                </c:pt>
                <c:pt idx="213">
                  <c:v>341.75</c:v>
                </c:pt>
                <c:pt idx="214">
                  <c:v>438.06</c:v>
                </c:pt>
                <c:pt idx="215">
                  <c:v>561.52</c:v>
                </c:pt>
                <c:pt idx="216">
                  <c:v>719.76</c:v>
                </c:pt>
                <c:pt idx="217">
                  <c:v>922.61</c:v>
                </c:pt>
                <c:pt idx="218">
                  <c:v>1182.61</c:v>
                </c:pt>
                <c:pt idx="219">
                  <c:v>1515.9</c:v>
                </c:pt>
                <c:pt idx="220">
                  <c:v>1943.11</c:v>
                </c:pt>
                <c:pt idx="221">
                  <c:v>2490.71</c:v>
                </c:pt>
                <c:pt idx="222">
                  <c:v>3192.64</c:v>
                </c:pt>
                <c:pt idx="223">
                  <c:v>4092.39</c:v>
                </c:pt>
                <c:pt idx="224">
                  <c:v>4092.39</c:v>
                </c:pt>
                <c:pt idx="225">
                  <c:v>3192.64</c:v>
                </c:pt>
                <c:pt idx="226">
                  <c:v>2490.71</c:v>
                </c:pt>
                <c:pt idx="227">
                  <c:v>1943.11</c:v>
                </c:pt>
                <c:pt idx="228">
                  <c:v>1515.9</c:v>
                </c:pt>
                <c:pt idx="229">
                  <c:v>1182.61</c:v>
                </c:pt>
                <c:pt idx="230">
                  <c:v>922.61</c:v>
                </c:pt>
                <c:pt idx="231">
                  <c:v>719.76</c:v>
                </c:pt>
                <c:pt idx="232">
                  <c:v>561.52</c:v>
                </c:pt>
                <c:pt idx="233">
                  <c:v>438.06</c:v>
                </c:pt>
                <c:pt idx="234">
                  <c:v>341.75</c:v>
                </c:pt>
                <c:pt idx="235">
                  <c:v>266.61</c:v>
                </c:pt>
                <c:pt idx="236">
                  <c:v>208.0</c:v>
                </c:pt>
                <c:pt idx="237">
                  <c:v>162.27</c:v>
                </c:pt>
                <c:pt idx="238">
                  <c:v>126.59</c:v>
                </c:pt>
                <c:pt idx="239">
                  <c:v>98.76</c:v>
                </c:pt>
                <c:pt idx="240">
                  <c:v>77.05</c:v>
                </c:pt>
                <c:pt idx="241">
                  <c:v>60.11</c:v>
                </c:pt>
                <c:pt idx="242">
                  <c:v>46.89</c:v>
                </c:pt>
                <c:pt idx="243">
                  <c:v>36.58</c:v>
                </c:pt>
                <c:pt idx="244">
                  <c:v>28.54</c:v>
                </c:pt>
                <c:pt idx="245">
                  <c:v>22.26</c:v>
                </c:pt>
                <c:pt idx="246">
                  <c:v>17.37</c:v>
                </c:pt>
                <c:pt idx="247">
                  <c:v>13.55</c:v>
                </c:pt>
                <c:pt idx="248">
                  <c:v>10.57</c:v>
                </c:pt>
                <c:pt idx="249">
                  <c:v>8.25</c:v>
                </c:pt>
                <c:pt idx="250">
                  <c:v>6.43</c:v>
                </c:pt>
                <c:pt idx="251">
                  <c:v>5.02</c:v>
                </c:pt>
                <c:pt idx="252">
                  <c:v>3.92</c:v>
                </c:pt>
                <c:pt idx="253">
                  <c:v>3.05</c:v>
                </c:pt>
                <c:pt idx="254">
                  <c:v>2.38</c:v>
                </c:pt>
                <c:pt idx="255">
                  <c:v>1.86</c:v>
                </c:pt>
              </c:numCache>
            </c:numRef>
          </c:yVal>
          <c:smooth val="0"/>
        </c:ser>
        <c:ser>
          <c:idx val="5"/>
          <c:order val="5"/>
          <c:tx>
            <c:v>Range Change</c:v>
          </c:tx>
          <c:marker>
            <c:symbol val="none"/>
          </c:marker>
          <c:xVal>
            <c:numLit>
              <c:formatCode>General</c:formatCode>
              <c:ptCount val="2"/>
              <c:pt idx="0">
                <c:v>0.0</c:v>
              </c:pt>
              <c:pt idx="1">
                <c:v>256.0</c:v>
              </c:pt>
            </c:numLit>
          </c:xVal>
          <c:yVal>
            <c:numLit>
              <c:formatCode>General</c:formatCode>
              <c:ptCount val="2"/>
              <c:pt idx="0">
                <c:v>50.0</c:v>
              </c:pt>
              <c:pt idx="1">
                <c:v>50.0</c:v>
              </c:pt>
            </c:numLit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2132502248"/>
        <c:axId val="-2143490184"/>
      </c:scatterChart>
      <c:valAx>
        <c:axId val="-2143506440"/>
        <c:scaling>
          <c:orientation val="minMax"/>
          <c:max val="128.0"/>
          <c:min val="1.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Step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2094143000"/>
        <c:crosses val="autoZero"/>
        <c:crossBetween val="midCat"/>
        <c:majorUnit val="20.0"/>
      </c:valAx>
      <c:valAx>
        <c:axId val="2094143000"/>
        <c:scaling>
          <c:orientation val="minMax"/>
          <c:max val="4.00000000000002E-5"/>
          <c:min val="0.0"/>
        </c:scaling>
        <c:delete val="0"/>
        <c:axPos val="l"/>
        <c:majorGridlines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Settling Time (s)</a:t>
                </a:r>
              </a:p>
            </c:rich>
          </c:tx>
          <c:layout/>
          <c:overlay val="0"/>
        </c:title>
        <c:numFmt formatCode="0.00E+00" sourceLinked="1"/>
        <c:majorTickMark val="out"/>
        <c:minorTickMark val="none"/>
        <c:tickLblPos val="nextTo"/>
        <c:crossAx val="-2143506440"/>
        <c:crosses val="autoZero"/>
        <c:crossBetween val="midCat"/>
      </c:valAx>
      <c:valAx>
        <c:axId val="-2143490184"/>
        <c:scaling>
          <c:logBase val="10.0"/>
          <c:orientation val="minMax"/>
        </c:scaling>
        <c:delete val="0"/>
        <c:axPos val="r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Voltage (V)</a:t>
                </a:r>
              </a:p>
            </c:rich>
          </c:tx>
          <c:layout/>
          <c:overlay val="0"/>
        </c:title>
        <c:numFmt formatCode="General" sourceLinked="1"/>
        <c:majorTickMark val="out"/>
        <c:minorTickMark val="none"/>
        <c:tickLblPos val="nextTo"/>
        <c:crossAx val="-2132502248"/>
        <c:crosses val="max"/>
        <c:crossBetween val="midCat"/>
      </c:valAx>
      <c:valAx>
        <c:axId val="-213250224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one"/>
        <c:crossAx val="-2143490184"/>
        <c:crosses val="autoZero"/>
        <c:crossBetween val="midCat"/>
      </c:valAx>
    </c:plotArea>
    <c:legend>
      <c:legendPos val="r"/>
      <c:layout/>
      <c:overlay val="0"/>
    </c:legend>
    <c:plotVisOnly val="1"/>
    <c:dispBlanksAs val="gap"/>
    <c:showDLblsOverMax val="0"/>
  </c:chart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FD28EEE-2190-BE4D-A8B6-D102DC16A4CC}" type="doc">
      <dgm:prSet loTypeId="urn:microsoft.com/office/officeart/2005/8/layout/process2" loCatId="" qsTypeId="urn:microsoft.com/office/officeart/2005/8/quickstyle/simple4" qsCatId="simple" csTypeId="urn:microsoft.com/office/officeart/2005/8/colors/accent1_2" csCatId="accent1" phldr="1"/>
      <dgm:spPr/>
    </dgm:pt>
    <dgm:pt modelId="{4687D245-2707-5240-A009-E820DAEBD9CA}">
      <dgm:prSet phldrT="[Text]"/>
      <dgm:spPr/>
      <dgm:t>
        <a:bodyPr/>
        <a:lstStyle/>
        <a:p>
          <a:pPr algn="ctr"/>
          <a:r>
            <a:rPr lang="en-US" dirty="0" err="1" smtClean="0"/>
            <a:t>Magnetospheric</a:t>
          </a:r>
          <a:r>
            <a:rPr lang="en-US" dirty="0" smtClean="0"/>
            <a:t> </a:t>
          </a:r>
          <a:r>
            <a:rPr lang="en-US" dirty="0" err="1" smtClean="0"/>
            <a:t>MultiScale</a:t>
          </a:r>
          <a:r>
            <a:rPr lang="en-US" dirty="0" smtClean="0"/>
            <a:t> Mission (MMS)</a:t>
          </a:r>
          <a:endParaRPr lang="en-US" dirty="0"/>
        </a:p>
      </dgm:t>
    </dgm:pt>
    <dgm:pt modelId="{F61B7C0D-2DE4-CC4C-A693-E6F2BC1421D1}" type="parTrans" cxnId="{C0A82D45-6BC9-944E-9D4C-66785ABE56C4}">
      <dgm:prSet/>
      <dgm:spPr/>
      <dgm:t>
        <a:bodyPr/>
        <a:lstStyle/>
        <a:p>
          <a:endParaRPr lang="en-US"/>
        </a:p>
      </dgm:t>
    </dgm:pt>
    <dgm:pt modelId="{AFECC987-F51F-3C44-A651-755BA0973305}" type="sibTrans" cxnId="{C0A82D45-6BC9-944E-9D4C-66785ABE56C4}">
      <dgm:prSet/>
      <dgm:spPr/>
      <dgm:t>
        <a:bodyPr/>
        <a:lstStyle/>
        <a:p>
          <a:pPr algn="ctr"/>
          <a:endParaRPr lang="en-US"/>
        </a:p>
      </dgm:t>
    </dgm:pt>
    <dgm:pt modelId="{6DD38550-9405-8648-AE7E-A1B37D4FA796}">
      <dgm:prSet phldrT="[Text]"/>
      <dgm:spPr/>
      <dgm:t>
        <a:bodyPr/>
        <a:lstStyle/>
        <a:p>
          <a:pPr algn="ctr"/>
          <a:r>
            <a:rPr lang="en-US" dirty="0" smtClean="0"/>
            <a:t>Fast Plasma Investigation (FPI)</a:t>
          </a:r>
          <a:endParaRPr lang="en-US" dirty="0"/>
        </a:p>
      </dgm:t>
    </dgm:pt>
    <dgm:pt modelId="{1797EEA8-A1AC-9F44-A52C-74385590EE5B}" type="parTrans" cxnId="{4504DA30-51B3-BB4E-9814-B18C11ACE829}">
      <dgm:prSet/>
      <dgm:spPr/>
      <dgm:t>
        <a:bodyPr/>
        <a:lstStyle/>
        <a:p>
          <a:endParaRPr lang="en-US"/>
        </a:p>
      </dgm:t>
    </dgm:pt>
    <dgm:pt modelId="{325E0CE0-51C5-AE49-9454-4F622BECA173}" type="sibTrans" cxnId="{4504DA30-51B3-BB4E-9814-B18C11ACE829}">
      <dgm:prSet/>
      <dgm:spPr/>
      <dgm:t>
        <a:bodyPr/>
        <a:lstStyle/>
        <a:p>
          <a:pPr algn="ctr"/>
          <a:endParaRPr lang="en-US"/>
        </a:p>
      </dgm:t>
    </dgm:pt>
    <dgm:pt modelId="{F35F2B7B-12A4-4E48-B854-4AE96BF3F02A}">
      <dgm:prSet phldrT="[Text]"/>
      <dgm:spPr/>
      <dgm:t>
        <a:bodyPr/>
        <a:lstStyle/>
        <a:p>
          <a:pPr algn="ctr"/>
          <a:r>
            <a:rPr lang="en-US" dirty="0" smtClean="0"/>
            <a:t>Dual Electron Spectrometer (DES)</a:t>
          </a:r>
          <a:endParaRPr lang="en-US" dirty="0"/>
        </a:p>
      </dgm:t>
    </dgm:pt>
    <dgm:pt modelId="{B1BCABC4-7891-F84C-B6F4-55F5BAF148D2}" type="parTrans" cxnId="{AE496AAB-4798-614A-A085-188F564BE622}">
      <dgm:prSet/>
      <dgm:spPr/>
      <dgm:t>
        <a:bodyPr/>
        <a:lstStyle/>
        <a:p>
          <a:endParaRPr lang="en-US"/>
        </a:p>
      </dgm:t>
    </dgm:pt>
    <dgm:pt modelId="{B93546D6-C9F8-0747-A04B-DF37188ED47F}" type="sibTrans" cxnId="{AE496AAB-4798-614A-A085-188F564BE622}">
      <dgm:prSet/>
      <dgm:spPr/>
      <dgm:t>
        <a:bodyPr/>
        <a:lstStyle/>
        <a:p>
          <a:endParaRPr lang="en-US"/>
        </a:p>
      </dgm:t>
    </dgm:pt>
    <dgm:pt modelId="{FCC51ADB-93D5-F943-B04F-DE657928624D}">
      <dgm:prSet phldrT="[Text]"/>
      <dgm:spPr/>
      <dgm:t>
        <a:bodyPr/>
        <a:lstStyle/>
        <a:p>
          <a:pPr algn="ctr"/>
          <a:r>
            <a:rPr lang="en-US" dirty="0" smtClean="0"/>
            <a:t>Optical Parameter Fits</a:t>
          </a:r>
          <a:endParaRPr lang="en-US" dirty="0"/>
        </a:p>
      </dgm:t>
    </dgm:pt>
    <dgm:pt modelId="{B061DCE4-AB60-4A47-9B07-E2528DF3F4DE}" type="parTrans" cxnId="{383D68D9-EDF8-044D-A696-C9A37FFD3143}">
      <dgm:prSet/>
      <dgm:spPr/>
      <dgm:t>
        <a:bodyPr/>
        <a:lstStyle/>
        <a:p>
          <a:endParaRPr lang="en-US"/>
        </a:p>
      </dgm:t>
    </dgm:pt>
    <dgm:pt modelId="{2974F4C6-C22E-9A4A-9F2A-40F31A500600}" type="sibTrans" cxnId="{383D68D9-EDF8-044D-A696-C9A37FFD3143}">
      <dgm:prSet/>
      <dgm:spPr/>
      <dgm:t>
        <a:bodyPr/>
        <a:lstStyle/>
        <a:p>
          <a:endParaRPr lang="en-US"/>
        </a:p>
      </dgm:t>
    </dgm:pt>
    <dgm:pt modelId="{E31FAC1A-9C38-6044-9629-F7646BD23AB7}">
      <dgm:prSet/>
      <dgm:spPr/>
      <dgm:t>
        <a:bodyPr/>
        <a:lstStyle/>
        <a:p>
          <a:pPr algn="ctr"/>
          <a:r>
            <a:rPr lang="en-US" dirty="0" smtClean="0"/>
            <a:t>Virtual Instrument</a:t>
          </a:r>
          <a:endParaRPr lang="en-US" dirty="0"/>
        </a:p>
      </dgm:t>
    </dgm:pt>
    <dgm:pt modelId="{EA293F5E-5447-124E-916B-E86638F3BA93}" type="parTrans" cxnId="{9A9008E9-CAD0-B649-86D3-5EDC2190CC3D}">
      <dgm:prSet/>
      <dgm:spPr/>
      <dgm:t>
        <a:bodyPr/>
        <a:lstStyle/>
        <a:p>
          <a:endParaRPr lang="en-US"/>
        </a:p>
      </dgm:t>
    </dgm:pt>
    <dgm:pt modelId="{0FCE472D-7663-FF46-88BE-6F5A405CBDA9}" type="sibTrans" cxnId="{9A9008E9-CAD0-B649-86D3-5EDC2190CC3D}">
      <dgm:prSet/>
      <dgm:spPr/>
      <dgm:t>
        <a:bodyPr/>
        <a:lstStyle/>
        <a:p>
          <a:endParaRPr lang="en-US"/>
        </a:p>
      </dgm:t>
    </dgm:pt>
    <dgm:pt modelId="{79C91C70-B7B2-844F-85A7-0C84C5333933}">
      <dgm:prSet phldrT="[Text]"/>
      <dgm:spPr/>
      <dgm:t>
        <a:bodyPr/>
        <a:lstStyle/>
        <a:p>
          <a:pPr algn="ctr"/>
          <a:r>
            <a:rPr lang="en-US" dirty="0" smtClean="0"/>
            <a:t>HVPS Settling Times</a:t>
          </a:r>
          <a:endParaRPr lang="en-US" dirty="0"/>
        </a:p>
      </dgm:t>
    </dgm:pt>
    <dgm:pt modelId="{D98F0145-D908-7F41-B075-F34E85C4F20F}" type="parTrans" cxnId="{0FD09177-1CFB-8E41-9B08-CCB5458B7667}">
      <dgm:prSet/>
      <dgm:spPr/>
      <dgm:t>
        <a:bodyPr/>
        <a:lstStyle/>
        <a:p>
          <a:endParaRPr lang="en-US"/>
        </a:p>
      </dgm:t>
    </dgm:pt>
    <dgm:pt modelId="{699D442A-AA17-2742-A444-ECB9F2857244}" type="sibTrans" cxnId="{0FD09177-1CFB-8E41-9B08-CCB5458B7667}">
      <dgm:prSet/>
      <dgm:spPr/>
      <dgm:t>
        <a:bodyPr/>
        <a:lstStyle/>
        <a:p>
          <a:endParaRPr lang="en-US"/>
        </a:p>
      </dgm:t>
    </dgm:pt>
    <dgm:pt modelId="{93EDBC6C-F2C1-B34A-8B0F-2B6305208FED}" type="pres">
      <dgm:prSet presAssocID="{4FD28EEE-2190-BE4D-A8B6-D102DC16A4CC}" presName="linearFlow" presStyleCnt="0">
        <dgm:presLayoutVars>
          <dgm:resizeHandles val="exact"/>
        </dgm:presLayoutVars>
      </dgm:prSet>
      <dgm:spPr/>
    </dgm:pt>
    <dgm:pt modelId="{210CE2C1-94E2-A54B-B1BF-430366D36CFE}" type="pres">
      <dgm:prSet presAssocID="{4687D245-2707-5240-A009-E820DAEBD9CA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320A54-3FB4-E948-9476-BF595A7B4ACA}" type="pres">
      <dgm:prSet presAssocID="{AFECC987-F51F-3C44-A651-755BA0973305}" presName="sibTrans" presStyleLbl="sibTrans2D1" presStyleIdx="0" presStyleCnt="2"/>
      <dgm:spPr/>
      <dgm:t>
        <a:bodyPr/>
        <a:lstStyle/>
        <a:p>
          <a:endParaRPr lang="en-US"/>
        </a:p>
      </dgm:t>
    </dgm:pt>
    <dgm:pt modelId="{858D375E-647F-3B49-8BDE-36F4CAA5D776}" type="pres">
      <dgm:prSet presAssocID="{AFECC987-F51F-3C44-A651-755BA0973305}" presName="connectorText" presStyleLbl="sibTrans2D1" presStyleIdx="0" presStyleCnt="2"/>
      <dgm:spPr/>
      <dgm:t>
        <a:bodyPr/>
        <a:lstStyle/>
        <a:p>
          <a:endParaRPr lang="en-US"/>
        </a:p>
      </dgm:t>
    </dgm:pt>
    <dgm:pt modelId="{EC4CA88D-7DF2-3245-B7C1-8A5B0B78BD9A}" type="pres">
      <dgm:prSet presAssocID="{6DD38550-9405-8648-AE7E-A1B37D4FA796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854DCD7-09BD-AF4C-9733-C55E29551D91}" type="pres">
      <dgm:prSet presAssocID="{325E0CE0-51C5-AE49-9454-4F622BECA173}" presName="sibTrans" presStyleLbl="sibTrans2D1" presStyleIdx="1" presStyleCnt="2"/>
      <dgm:spPr/>
      <dgm:t>
        <a:bodyPr/>
        <a:lstStyle/>
        <a:p>
          <a:endParaRPr lang="en-US"/>
        </a:p>
      </dgm:t>
    </dgm:pt>
    <dgm:pt modelId="{82AD1A88-A90D-6744-A0F5-83831574ED85}" type="pres">
      <dgm:prSet presAssocID="{325E0CE0-51C5-AE49-9454-4F622BECA173}" presName="connectorText" presStyleLbl="sibTrans2D1" presStyleIdx="1" presStyleCnt="2"/>
      <dgm:spPr/>
      <dgm:t>
        <a:bodyPr/>
        <a:lstStyle/>
        <a:p>
          <a:endParaRPr lang="en-US"/>
        </a:p>
      </dgm:t>
    </dgm:pt>
    <dgm:pt modelId="{6A456BA1-EA04-7148-8D43-F9A786B86D22}" type="pres">
      <dgm:prSet presAssocID="{F35F2B7B-12A4-4E48-B854-4AE96BF3F02A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912907D3-1B31-FA48-9A82-12130217327F}" type="presOf" srcId="{6DD38550-9405-8648-AE7E-A1B37D4FA796}" destId="{EC4CA88D-7DF2-3245-B7C1-8A5B0B78BD9A}" srcOrd="0" destOrd="0" presId="urn:microsoft.com/office/officeart/2005/8/layout/process2"/>
    <dgm:cxn modelId="{0FD09177-1CFB-8E41-9B08-CCB5458B7667}" srcId="{F35F2B7B-12A4-4E48-B854-4AE96BF3F02A}" destId="{79C91C70-B7B2-844F-85A7-0C84C5333933}" srcOrd="1" destOrd="0" parTransId="{D98F0145-D908-7F41-B075-F34E85C4F20F}" sibTransId="{699D442A-AA17-2742-A444-ECB9F2857244}"/>
    <dgm:cxn modelId="{EB21EF5B-BE3D-7647-AAC7-18BBCCFCAB6A}" type="presOf" srcId="{4687D245-2707-5240-A009-E820DAEBD9CA}" destId="{210CE2C1-94E2-A54B-B1BF-430366D36CFE}" srcOrd="0" destOrd="0" presId="urn:microsoft.com/office/officeart/2005/8/layout/process2"/>
    <dgm:cxn modelId="{20BE052F-288D-3F4D-B569-04C793F220FC}" type="presOf" srcId="{E31FAC1A-9C38-6044-9629-F7646BD23AB7}" destId="{6A456BA1-EA04-7148-8D43-F9A786B86D22}" srcOrd="0" destOrd="3" presId="urn:microsoft.com/office/officeart/2005/8/layout/process2"/>
    <dgm:cxn modelId="{383D68D9-EDF8-044D-A696-C9A37FFD3143}" srcId="{F35F2B7B-12A4-4E48-B854-4AE96BF3F02A}" destId="{FCC51ADB-93D5-F943-B04F-DE657928624D}" srcOrd="0" destOrd="0" parTransId="{B061DCE4-AB60-4A47-9B07-E2528DF3F4DE}" sibTransId="{2974F4C6-C22E-9A4A-9F2A-40F31A500600}"/>
    <dgm:cxn modelId="{8385E1AD-B542-7C4C-8A15-FBCEB7BADA03}" type="presOf" srcId="{4FD28EEE-2190-BE4D-A8B6-D102DC16A4CC}" destId="{93EDBC6C-F2C1-B34A-8B0F-2B6305208FED}" srcOrd="0" destOrd="0" presId="urn:microsoft.com/office/officeart/2005/8/layout/process2"/>
    <dgm:cxn modelId="{AE496AAB-4798-614A-A085-188F564BE622}" srcId="{4FD28EEE-2190-BE4D-A8B6-D102DC16A4CC}" destId="{F35F2B7B-12A4-4E48-B854-4AE96BF3F02A}" srcOrd="2" destOrd="0" parTransId="{B1BCABC4-7891-F84C-B6F4-55F5BAF148D2}" sibTransId="{B93546D6-C9F8-0747-A04B-DF37188ED47F}"/>
    <dgm:cxn modelId="{C0A82D45-6BC9-944E-9D4C-66785ABE56C4}" srcId="{4FD28EEE-2190-BE4D-A8B6-D102DC16A4CC}" destId="{4687D245-2707-5240-A009-E820DAEBD9CA}" srcOrd="0" destOrd="0" parTransId="{F61B7C0D-2DE4-CC4C-A693-E6F2BC1421D1}" sibTransId="{AFECC987-F51F-3C44-A651-755BA0973305}"/>
    <dgm:cxn modelId="{29C409B7-7456-B841-8C22-473426DC4B86}" type="presOf" srcId="{325E0CE0-51C5-AE49-9454-4F622BECA173}" destId="{7854DCD7-09BD-AF4C-9733-C55E29551D91}" srcOrd="0" destOrd="0" presId="urn:microsoft.com/office/officeart/2005/8/layout/process2"/>
    <dgm:cxn modelId="{B96092AC-DC9F-1347-8330-5BD12A9CAA99}" type="presOf" srcId="{AFECC987-F51F-3C44-A651-755BA0973305}" destId="{858D375E-647F-3B49-8BDE-36F4CAA5D776}" srcOrd="1" destOrd="0" presId="urn:microsoft.com/office/officeart/2005/8/layout/process2"/>
    <dgm:cxn modelId="{5D5072CE-5857-CB4E-9554-44E8057DD2F5}" type="presOf" srcId="{325E0CE0-51C5-AE49-9454-4F622BECA173}" destId="{82AD1A88-A90D-6744-A0F5-83831574ED85}" srcOrd="1" destOrd="0" presId="urn:microsoft.com/office/officeart/2005/8/layout/process2"/>
    <dgm:cxn modelId="{4C51AADC-5079-0C45-9BE8-BE87CF781887}" type="presOf" srcId="{F35F2B7B-12A4-4E48-B854-4AE96BF3F02A}" destId="{6A456BA1-EA04-7148-8D43-F9A786B86D22}" srcOrd="0" destOrd="0" presId="urn:microsoft.com/office/officeart/2005/8/layout/process2"/>
    <dgm:cxn modelId="{F05D87C3-A0C7-C143-A691-EB82780C089A}" type="presOf" srcId="{79C91C70-B7B2-844F-85A7-0C84C5333933}" destId="{6A456BA1-EA04-7148-8D43-F9A786B86D22}" srcOrd="0" destOrd="2" presId="urn:microsoft.com/office/officeart/2005/8/layout/process2"/>
    <dgm:cxn modelId="{FCB1ED27-F2FE-5743-85F4-BBB275F99EA2}" type="presOf" srcId="{FCC51ADB-93D5-F943-B04F-DE657928624D}" destId="{6A456BA1-EA04-7148-8D43-F9A786B86D22}" srcOrd="0" destOrd="1" presId="urn:microsoft.com/office/officeart/2005/8/layout/process2"/>
    <dgm:cxn modelId="{9A9008E9-CAD0-B649-86D3-5EDC2190CC3D}" srcId="{F35F2B7B-12A4-4E48-B854-4AE96BF3F02A}" destId="{E31FAC1A-9C38-6044-9629-F7646BD23AB7}" srcOrd="2" destOrd="0" parTransId="{EA293F5E-5447-124E-916B-E86638F3BA93}" sibTransId="{0FCE472D-7663-FF46-88BE-6F5A405CBDA9}"/>
    <dgm:cxn modelId="{4504DA30-51B3-BB4E-9814-B18C11ACE829}" srcId="{4FD28EEE-2190-BE4D-A8B6-D102DC16A4CC}" destId="{6DD38550-9405-8648-AE7E-A1B37D4FA796}" srcOrd="1" destOrd="0" parTransId="{1797EEA8-A1AC-9F44-A52C-74385590EE5B}" sibTransId="{325E0CE0-51C5-AE49-9454-4F622BECA173}"/>
    <dgm:cxn modelId="{E2651380-E97F-634D-BB7D-A4421277BD1F}" type="presOf" srcId="{AFECC987-F51F-3C44-A651-755BA0973305}" destId="{CA320A54-3FB4-E948-9476-BF595A7B4ACA}" srcOrd="0" destOrd="0" presId="urn:microsoft.com/office/officeart/2005/8/layout/process2"/>
    <dgm:cxn modelId="{EB0D2F2B-BB28-044B-9276-729B1177F4E1}" type="presParOf" srcId="{93EDBC6C-F2C1-B34A-8B0F-2B6305208FED}" destId="{210CE2C1-94E2-A54B-B1BF-430366D36CFE}" srcOrd="0" destOrd="0" presId="urn:microsoft.com/office/officeart/2005/8/layout/process2"/>
    <dgm:cxn modelId="{BCC2535D-D8C7-6D4A-966B-309297B286EE}" type="presParOf" srcId="{93EDBC6C-F2C1-B34A-8B0F-2B6305208FED}" destId="{CA320A54-3FB4-E948-9476-BF595A7B4ACA}" srcOrd="1" destOrd="0" presId="urn:microsoft.com/office/officeart/2005/8/layout/process2"/>
    <dgm:cxn modelId="{ADEDA83F-D717-1245-8A4B-AA6E5EF5ACAD}" type="presParOf" srcId="{CA320A54-3FB4-E948-9476-BF595A7B4ACA}" destId="{858D375E-647F-3B49-8BDE-36F4CAA5D776}" srcOrd="0" destOrd="0" presId="urn:microsoft.com/office/officeart/2005/8/layout/process2"/>
    <dgm:cxn modelId="{168E2143-B726-004A-BF86-CF95E13E4A29}" type="presParOf" srcId="{93EDBC6C-F2C1-B34A-8B0F-2B6305208FED}" destId="{EC4CA88D-7DF2-3245-B7C1-8A5B0B78BD9A}" srcOrd="2" destOrd="0" presId="urn:microsoft.com/office/officeart/2005/8/layout/process2"/>
    <dgm:cxn modelId="{646832ED-E657-4D47-B75A-C41CC5CAD249}" type="presParOf" srcId="{93EDBC6C-F2C1-B34A-8B0F-2B6305208FED}" destId="{7854DCD7-09BD-AF4C-9733-C55E29551D91}" srcOrd="3" destOrd="0" presId="urn:microsoft.com/office/officeart/2005/8/layout/process2"/>
    <dgm:cxn modelId="{E4BC3CC7-5DEA-494F-9F5C-2F66E850078B}" type="presParOf" srcId="{7854DCD7-09BD-AF4C-9733-C55E29551D91}" destId="{82AD1A88-A90D-6744-A0F5-83831574ED85}" srcOrd="0" destOrd="0" presId="urn:microsoft.com/office/officeart/2005/8/layout/process2"/>
    <dgm:cxn modelId="{E6613484-3BFE-714A-9C99-92EE1BD4E343}" type="presParOf" srcId="{93EDBC6C-F2C1-B34A-8B0F-2B6305208FED}" destId="{6A456BA1-EA04-7148-8D43-F9A786B86D22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0CE2C1-94E2-A54B-B1BF-430366D36CFE}">
      <dsp:nvSpPr>
        <dsp:cNvPr id="0" name=""/>
        <dsp:cNvSpPr/>
      </dsp:nvSpPr>
      <dsp:spPr>
        <a:xfrm>
          <a:off x="357981" y="0"/>
          <a:ext cx="3157537" cy="11430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Magnetospheric</a:t>
          </a:r>
          <a:r>
            <a:rPr lang="en-US" sz="1700" kern="1200" dirty="0" smtClean="0"/>
            <a:t> </a:t>
          </a:r>
          <a:r>
            <a:rPr lang="en-US" sz="1700" kern="1200" dirty="0" err="1" smtClean="0"/>
            <a:t>MultiScale</a:t>
          </a:r>
          <a:r>
            <a:rPr lang="en-US" sz="1700" kern="1200" dirty="0" smtClean="0"/>
            <a:t> Mission (MMS)</a:t>
          </a:r>
          <a:endParaRPr lang="en-US" sz="1700" kern="1200" dirty="0"/>
        </a:p>
      </dsp:txBody>
      <dsp:txXfrm>
        <a:off x="391458" y="33477"/>
        <a:ext cx="3090583" cy="1076046"/>
      </dsp:txXfrm>
    </dsp:sp>
    <dsp:sp modelId="{CA320A54-3FB4-E948-9476-BF595A7B4ACA}">
      <dsp:nvSpPr>
        <dsp:cNvPr id="0" name=""/>
        <dsp:cNvSpPr/>
      </dsp:nvSpPr>
      <dsp:spPr>
        <a:xfrm rot="5400000">
          <a:off x="1722437" y="1171575"/>
          <a:ext cx="428625" cy="5143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1782445" y="1214438"/>
        <a:ext cx="308610" cy="300038"/>
      </dsp:txXfrm>
    </dsp:sp>
    <dsp:sp modelId="{EC4CA88D-7DF2-3245-B7C1-8A5B0B78BD9A}">
      <dsp:nvSpPr>
        <dsp:cNvPr id="0" name=""/>
        <dsp:cNvSpPr/>
      </dsp:nvSpPr>
      <dsp:spPr>
        <a:xfrm>
          <a:off x="357981" y="1714500"/>
          <a:ext cx="3157537" cy="11430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Fast Plasma Investigation (FPI)</a:t>
          </a:r>
          <a:endParaRPr lang="en-US" sz="1700" kern="1200" dirty="0"/>
        </a:p>
      </dsp:txBody>
      <dsp:txXfrm>
        <a:off x="391458" y="1747977"/>
        <a:ext cx="3090583" cy="1076046"/>
      </dsp:txXfrm>
    </dsp:sp>
    <dsp:sp modelId="{7854DCD7-09BD-AF4C-9733-C55E29551D91}">
      <dsp:nvSpPr>
        <dsp:cNvPr id="0" name=""/>
        <dsp:cNvSpPr/>
      </dsp:nvSpPr>
      <dsp:spPr>
        <a:xfrm rot="5400000">
          <a:off x="1722437" y="2886075"/>
          <a:ext cx="428625" cy="51435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-5400000">
        <a:off x="1782445" y="2928938"/>
        <a:ext cx="308610" cy="300038"/>
      </dsp:txXfrm>
    </dsp:sp>
    <dsp:sp modelId="{6A456BA1-EA04-7148-8D43-F9A786B86D22}">
      <dsp:nvSpPr>
        <dsp:cNvPr id="0" name=""/>
        <dsp:cNvSpPr/>
      </dsp:nvSpPr>
      <dsp:spPr>
        <a:xfrm>
          <a:off x="357981" y="3429000"/>
          <a:ext cx="3157537" cy="114300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smtClean="0"/>
            <a:t>Dual Electron Spectrometer (DES)</a:t>
          </a:r>
          <a:endParaRPr lang="en-US" sz="1700" kern="1200" dirty="0"/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Optical Parameter Fits</a:t>
          </a:r>
          <a:endParaRPr lang="en-US" sz="1300" kern="1200" dirty="0"/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HVPS Settling Times</a:t>
          </a:r>
          <a:endParaRPr lang="en-US" sz="1300" kern="1200" dirty="0"/>
        </a:p>
        <a:p>
          <a:pPr marL="114300" lvl="1" indent="-114300" algn="ctr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300" kern="1200" dirty="0" smtClean="0"/>
            <a:t>Virtual Instrument</a:t>
          </a:r>
          <a:endParaRPr lang="en-US" sz="1300" kern="1200" dirty="0"/>
        </a:p>
      </dsp:txBody>
      <dsp:txXfrm>
        <a:off x="391458" y="3462477"/>
        <a:ext cx="3090583" cy="1076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7ADA55-CC66-9B4F-845A-118EDF1A8BBA}" type="datetimeFigureOut">
              <a:rPr lang="en-US" smtClean="0"/>
              <a:t>8/6/13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D60D43-5486-A444-A71D-10DCA46BCC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7294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Bangla Sangam MN"/>
                <a:cs typeface="Bangla Sangam MN"/>
              </a:rPr>
              <a:t>between two magnetic fields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Bangla Sangam MN"/>
                <a:cs typeface="Bangla Sangam MN"/>
              </a:rPr>
              <a:t>2 orbits dayside and </a:t>
            </a:r>
            <a:r>
              <a:rPr lang="en-US" sz="1200" dirty="0" err="1" smtClean="0">
                <a:latin typeface="Bangla Sangam MN"/>
                <a:cs typeface="Bangla Sangam MN"/>
              </a:rPr>
              <a:t>nightside</a:t>
            </a:r>
            <a:r>
              <a:rPr lang="en-US" sz="1200" dirty="0" smtClean="0">
                <a:latin typeface="Bangla Sangam MN"/>
                <a:cs typeface="Bangla Sangam MN"/>
              </a:rPr>
              <a:t>/tail</a:t>
            </a:r>
            <a:endParaRPr lang="en-US" dirty="0" smtClean="0"/>
          </a:p>
          <a:p>
            <a:r>
              <a:rPr lang="en-US" dirty="0" smtClean="0"/>
              <a:t>10 km diffusion --- electrons</a:t>
            </a:r>
            <a:r>
              <a:rPr lang="en-US" baseline="0" dirty="0" smtClean="0"/>
              <a:t> demagnetized – however  the region will sweep over spacecraft at speeds up to 50 km/s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165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10 km diffusion --- electrons</a:t>
            </a:r>
            <a:r>
              <a:rPr lang="en-US" baseline="0" dirty="0" smtClean="0"/>
              <a:t> demagnetized – however  the region will sweep over spacecraft at speeds up to 50 km/s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16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216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DEPENDENCE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pixel </a:t>
            </a:r>
            <a:r>
              <a:rPr lang="en-US" sz="1200" dirty="0" smtClean="0"/>
              <a:t>0 and pixel 7 </a:t>
            </a:r>
            <a:r>
              <a:rPr lang="en-US" sz="1200" baseline="0" dirty="0" smtClean="0"/>
              <a:t> - general exponential fit over all units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/>
              <a:t>Scaled per unit using the amplitude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A </a:t>
            </a:r>
            <a:r>
              <a:rPr lang="en-US" sz="1200" dirty="0" smtClean="0"/>
              <a:t>second order polynomial fit was done over the 3000eV data per angle per unit and then scaled to the marked energies in plot 1.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967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sz="1200" dirty="0" smtClean="0"/>
              <a:t>This map shows the geometric factor data for both heads of the FM212 unit, which should operate similarly but must be calibrated individually. Head 0/Head 1 and pixel are depicted horizontally, while the even/odd stepper tables and the four angles are displayed vertically. Notice that for either head, the geometric factor for the even and odd tables is very similar.</a:t>
            </a:r>
          </a:p>
          <a:p>
            <a:pPr algn="l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9967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ONLY</a:t>
            </a:r>
            <a:r>
              <a:rPr lang="en-US" sz="1200" baseline="0" dirty="0" smtClean="0"/>
              <a:t> DEPENDENT ON PIXEL.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Signal Loss was fit with a Gaussian Fit. Due to some inconsistencies in the test data, we eliminated points that did not appear in multiple tests based on a standard deviation filter. If a point was removed the fit was done over an average of the two surrounding points.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666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</a:t>
            </a:r>
            <a:r>
              <a:rPr lang="en-US" baseline="0" dirty="0" smtClean="0"/>
              <a:t> time required for the response curve to reach and stay within a percentage of the final value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10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71600" lvl="3" indent="0">
              <a:buFont typeface="Arial"/>
              <a:buNone/>
            </a:pPr>
            <a:r>
              <a:rPr lang="en-US" dirty="0" smtClean="0"/>
              <a:t>DES – occurs ~50eV</a:t>
            </a:r>
          </a:p>
          <a:p>
            <a:pPr marL="1371600" lvl="3" indent="0">
              <a:buFont typeface="Arial"/>
              <a:buNone/>
            </a:pPr>
            <a:r>
              <a:rPr lang="en-US" dirty="0" smtClean="0"/>
              <a:t>DIS – occurs ~60eV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2D60D43-5486-A444-A71D-10DCA46BCC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810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0212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082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621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199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12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43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564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825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15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272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944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18D009-0AD0-B040-9A13-0A91C8136C8C}" type="datetimeFigureOut">
              <a:rPr lang="en-US" smtClean="0"/>
              <a:t>8/6/13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DD6A3-E23F-8846-B642-C936C0E997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54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chart" Target="../charts/chart2.xml"/><Relationship Id="rId6" Type="http://schemas.openxmlformats.org/officeDocument/2006/relationships/chart" Target="../charts/chart3.xml"/><Relationship Id="rId7" Type="http://schemas.openxmlformats.org/officeDocument/2006/relationships/chart" Target="../charts/chart4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jp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36600" y="2623621"/>
            <a:ext cx="7772400" cy="1470025"/>
          </a:xfrm>
        </p:spPr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Data Analysis on Dual Electron </a:t>
            </a:r>
            <a:r>
              <a:rPr lang="en-US" b="1" dirty="0" smtClean="0">
                <a:solidFill>
                  <a:schemeClr val="bg1"/>
                </a:solidFill>
              </a:rPr>
              <a:t>Spectrometers </a:t>
            </a:r>
            <a:r>
              <a:rPr lang="en-US" b="1" dirty="0" smtClean="0">
                <a:solidFill>
                  <a:schemeClr val="bg1"/>
                </a:solidFill>
              </a:rPr>
              <a:t>(DES)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49" y="3935153"/>
            <a:ext cx="8458201" cy="1153041"/>
          </a:xfrm>
        </p:spPr>
        <p:txBody>
          <a:bodyPr>
            <a:normAutofit/>
          </a:bodyPr>
          <a:lstStyle/>
          <a:p>
            <a:r>
              <a:rPr lang="en-US" sz="2800" b="1" dirty="0" smtClean="0">
                <a:solidFill>
                  <a:srgbClr val="FFFFFF"/>
                </a:solidFill>
              </a:rPr>
              <a:t>Fast Plasma Investigation – </a:t>
            </a:r>
            <a:r>
              <a:rPr lang="en-US" sz="2800" b="1" dirty="0" err="1" smtClean="0">
                <a:solidFill>
                  <a:srgbClr val="FFFFFF"/>
                </a:solidFill>
              </a:rPr>
              <a:t>Magnetospheric</a:t>
            </a:r>
            <a:r>
              <a:rPr lang="en-US" sz="2800" b="1" dirty="0" smtClean="0">
                <a:solidFill>
                  <a:srgbClr val="FFFFFF"/>
                </a:solidFill>
              </a:rPr>
              <a:t> </a:t>
            </a:r>
            <a:r>
              <a:rPr lang="en-US" sz="2800" b="1" dirty="0" smtClean="0">
                <a:solidFill>
                  <a:srgbClr val="FFFFFF"/>
                </a:solidFill>
              </a:rPr>
              <a:t>Multi-Scale</a:t>
            </a:r>
          </a:p>
          <a:p>
            <a:r>
              <a:rPr lang="en-US" sz="2800" b="1" dirty="0" smtClean="0">
                <a:solidFill>
                  <a:srgbClr val="FFFFFF"/>
                </a:solidFill>
              </a:rPr>
              <a:t>Nicholas Shields – The Catholic University of America</a:t>
            </a:r>
            <a:endParaRPr lang="en-US" sz="2800" b="1" dirty="0">
              <a:solidFill>
                <a:srgbClr val="FFFFFF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508375" y="123825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3827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250" y="1365250"/>
            <a:ext cx="7985125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Bangla Sangam MN"/>
                <a:cs typeface="Bangla Sangam MN"/>
              </a:rPr>
              <a:t>High Voltage Power Supply (HVPS) Settling Times – DES and DIS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Fitting</a:t>
            </a:r>
          </a:p>
        </p:txBody>
      </p:sp>
      <p:graphicFrame>
        <p:nvGraphicFramePr>
          <p:cNvPr id="11" name="Chart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081649"/>
              </p:ext>
            </p:extLst>
          </p:nvPr>
        </p:nvGraphicFramePr>
        <p:xfrm>
          <a:off x="0" y="1950026"/>
          <a:ext cx="9144000" cy="476827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64012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250" y="1250950"/>
            <a:ext cx="79851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Bangla Sangam MN"/>
                <a:cs typeface="Bangla Sangam MN"/>
              </a:rPr>
              <a:t>High Voltage Power Supply (HVPS) Settling Times 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Range change synchronization - DES</a:t>
            </a:r>
          </a:p>
          <a:p>
            <a:pPr marL="12001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Deflector shifts between low </a:t>
            </a:r>
            <a:r>
              <a:rPr lang="en-US" sz="1600" dirty="0" smtClean="0">
                <a:latin typeface="Bangla Sangam MN"/>
                <a:cs typeface="Bangla Sangam MN"/>
              </a:rPr>
              <a:t>and high range</a:t>
            </a:r>
            <a:endParaRPr lang="en-US" sz="1600" dirty="0" smtClean="0">
              <a:latin typeface="Bangla Sangam MN"/>
              <a:cs typeface="Bangla Sangam MN"/>
            </a:endParaRPr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71382734"/>
              </p:ext>
            </p:extLst>
          </p:nvPr>
        </p:nvGraphicFramePr>
        <p:xfrm>
          <a:off x="0" y="2019300"/>
          <a:ext cx="9144000" cy="25527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3" name="Chart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59598583"/>
              </p:ext>
            </p:extLst>
          </p:nvPr>
        </p:nvGraphicFramePr>
        <p:xfrm>
          <a:off x="9286" y="7848600"/>
          <a:ext cx="9011127" cy="29845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10178451"/>
              </p:ext>
            </p:extLst>
          </p:nvPr>
        </p:nvGraphicFramePr>
        <p:xfrm>
          <a:off x="0" y="4279900"/>
          <a:ext cx="9144000" cy="257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3285646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13466" y="2082800"/>
            <a:ext cx="44386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Bangla Sangam MN"/>
                <a:cs typeface="Bangla Sangam MN"/>
              </a:rPr>
              <a:t>Virtual Instrument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VI package currently being created using Python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Purpose</a:t>
            </a:r>
          </a:p>
          <a:p>
            <a:pPr marL="12001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Test possible changes to the instrument calibration before implementation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Created a Spectrometer Fitting class that can implement fitting routines developed this summer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313466" y="5055016"/>
            <a:ext cx="443865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/>
            <a:r>
              <a:rPr lang="en-US" sz="1600" dirty="0" smtClean="0">
                <a:latin typeface="Bangla Sangam MN"/>
                <a:cs typeface="Bangla Sangam MN"/>
              </a:rPr>
              <a:t>Future Work</a:t>
            </a:r>
          </a:p>
          <a:p>
            <a:pPr marL="685800" lvl="1" indent="-22860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Address optical parameters for DIS</a:t>
            </a:r>
          </a:p>
          <a:p>
            <a:pPr marL="685800" lvl="1" indent="-22860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Address range change for DIS</a:t>
            </a:r>
          </a:p>
          <a:p>
            <a:pPr marL="685800" lvl="1" indent="-22860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Continue to develop VI</a:t>
            </a:r>
          </a:p>
        </p:txBody>
      </p:sp>
      <p:pic>
        <p:nvPicPr>
          <p:cNvPr id="2" name="Picture 1" descr="mms_launch_phot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8050" y="1851762"/>
            <a:ext cx="2990850" cy="449823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1400" y="1473200"/>
            <a:ext cx="271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Bangla Sangam MN"/>
                <a:cs typeface="Bangla Sangam MN"/>
              </a:rPr>
              <a:t>ATLAS V 421 Launch Vehicle</a:t>
            </a:r>
            <a:endParaRPr lang="en-US" sz="1400" dirty="0">
              <a:latin typeface="Bangla Sangam MN"/>
              <a:cs typeface="Bangla Sangam MN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41400" y="6438900"/>
            <a:ext cx="2717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>
                <a:latin typeface="Bangla Sangam MN"/>
                <a:cs typeface="Bangla Sangam MN"/>
              </a:rPr>
              <a:t>Launch Date: October 2014</a:t>
            </a:r>
            <a:endParaRPr lang="en-US" sz="1400" dirty="0">
              <a:latin typeface="Bangla Sangam MN"/>
              <a:cs typeface="Bangla Sangam MN"/>
            </a:endParaRPr>
          </a:p>
        </p:txBody>
      </p:sp>
    </p:spTree>
    <p:extLst>
      <p:ext uri="{BB962C8B-B14F-4D97-AF65-F5344CB8AC3E}">
        <p14:creationId xmlns:p14="http://schemas.microsoft.com/office/powerpoint/2010/main" val="14858478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445397"/>
            <a:ext cx="6765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atin typeface="Bangla Sangam MN"/>
                <a:cs typeface="Bangla Sangam MN"/>
              </a:rPr>
              <a:t>Magnetospheric</a:t>
            </a:r>
            <a:r>
              <a:rPr lang="en-US" sz="2400" dirty="0" smtClean="0">
                <a:latin typeface="Bangla Sangam MN"/>
                <a:cs typeface="Bangla Sangam MN"/>
              </a:rPr>
              <a:t> Multi-Scale Mission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00125" y="1603375"/>
            <a:ext cx="7040791" cy="2923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Bangla Sangam MN"/>
                <a:cs typeface="Bangla Sangam MN"/>
              </a:rPr>
              <a:t>Thank you to:</a:t>
            </a:r>
          </a:p>
          <a:p>
            <a:pPr algn="ctr"/>
            <a:endParaRPr lang="en-US" sz="3600" dirty="0" smtClean="0">
              <a:latin typeface="Bangla Sangam MN"/>
              <a:cs typeface="Bangla Sangam MN"/>
            </a:endParaRPr>
          </a:p>
          <a:p>
            <a:pPr algn="ctr"/>
            <a:r>
              <a:rPr lang="en-US" sz="2800" dirty="0" smtClean="0">
                <a:latin typeface="Bangla Sangam MN"/>
                <a:cs typeface="Bangla Sangam MN"/>
              </a:rPr>
              <a:t>Alex Barrie</a:t>
            </a:r>
          </a:p>
          <a:p>
            <a:pPr algn="ctr"/>
            <a:r>
              <a:rPr lang="en-US" sz="2800" dirty="0" smtClean="0">
                <a:latin typeface="Bangla Sangam MN"/>
                <a:cs typeface="Bangla Sangam MN"/>
              </a:rPr>
              <a:t>Craig Pollock</a:t>
            </a:r>
          </a:p>
          <a:p>
            <a:pPr algn="ctr"/>
            <a:r>
              <a:rPr lang="en-US" sz="2800" dirty="0" err="1" smtClean="0">
                <a:latin typeface="Bangla Sangam MN"/>
                <a:cs typeface="Bangla Sangam MN"/>
              </a:rPr>
              <a:t>Levon</a:t>
            </a:r>
            <a:r>
              <a:rPr lang="en-US" sz="2800" dirty="0" smtClean="0">
                <a:latin typeface="Bangla Sangam MN"/>
                <a:cs typeface="Bangla Sangam MN"/>
              </a:rPr>
              <a:t> </a:t>
            </a:r>
            <a:r>
              <a:rPr lang="en-US" sz="2800" dirty="0" err="1" smtClean="0">
                <a:latin typeface="Bangla Sangam MN"/>
                <a:cs typeface="Bangla Sangam MN"/>
              </a:rPr>
              <a:t>Avanov</a:t>
            </a:r>
            <a:endParaRPr lang="en-US" sz="2800" dirty="0" smtClean="0">
              <a:latin typeface="Bangla Sangam MN"/>
              <a:cs typeface="Bangla Sangam MN"/>
            </a:endParaRPr>
          </a:p>
          <a:p>
            <a:pPr algn="ctr"/>
            <a:r>
              <a:rPr lang="en-US" sz="2800" dirty="0" smtClean="0">
                <a:latin typeface="Bangla Sangam MN"/>
                <a:cs typeface="Bangla Sangam MN"/>
              </a:rPr>
              <a:t>CUA Physics </a:t>
            </a:r>
            <a:r>
              <a:rPr lang="en-US" sz="2800" dirty="0" smtClean="0">
                <a:latin typeface="Bangla Sangam MN"/>
                <a:cs typeface="Bangla Sangam MN"/>
              </a:rPr>
              <a:t>Department </a:t>
            </a:r>
            <a:endParaRPr lang="en-US" sz="2800" dirty="0" smtClean="0">
              <a:latin typeface="Bangla Sangam MN"/>
              <a:cs typeface="Bangla Sangam MN"/>
            </a:endParaRPr>
          </a:p>
        </p:txBody>
      </p:sp>
    </p:spTree>
    <p:extLst>
      <p:ext uri="{BB962C8B-B14F-4D97-AF65-F5344CB8AC3E}">
        <p14:creationId xmlns:p14="http://schemas.microsoft.com/office/powerpoint/2010/main" val="2942035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445397"/>
            <a:ext cx="6765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atin typeface="Bangla Sangam MN"/>
                <a:cs typeface="Bangla Sangam MN"/>
              </a:rPr>
              <a:t>Magnetospheric</a:t>
            </a:r>
            <a:r>
              <a:rPr lang="en-US" sz="2400" dirty="0" smtClean="0">
                <a:latin typeface="Bangla Sangam MN"/>
                <a:cs typeface="Bangla Sangam MN"/>
              </a:rPr>
              <a:t> Multi-Scale Mission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000125" y="1603375"/>
            <a:ext cx="70407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latin typeface="Bangla Sangam MN"/>
                <a:cs typeface="Bangla Sangam MN"/>
              </a:rPr>
              <a:t>Scientific Target of Mission – Magnetic </a:t>
            </a:r>
            <a:r>
              <a:rPr lang="en-US" sz="1600" dirty="0" smtClean="0">
                <a:latin typeface="Bangla Sangam MN"/>
                <a:cs typeface="Bangla Sangam MN"/>
              </a:rPr>
              <a:t>Reconnection</a:t>
            </a:r>
            <a:endParaRPr lang="en-US" sz="1600" dirty="0">
              <a:latin typeface="Bangla Sangam MN"/>
              <a:cs typeface="Bangla Sangam MN"/>
            </a:endParaRPr>
          </a:p>
        </p:txBody>
      </p:sp>
      <p:pic>
        <p:nvPicPr>
          <p:cNvPr id="2" name="Reconnection_MMS.m4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36625" y="2209800"/>
            <a:ext cx="7270044" cy="408940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9463233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445397"/>
            <a:ext cx="6765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Fast Plasma Investigation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433773" y="1301750"/>
            <a:ext cx="63341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en-US" sz="1600" dirty="0" smtClean="0">
                <a:latin typeface="Bangla Sangam MN"/>
                <a:cs typeface="Bangla Sangam MN"/>
              </a:rPr>
              <a:t>Fast Plasma Investigation – </a:t>
            </a:r>
          </a:p>
          <a:p>
            <a:pPr marL="7429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Dual </a:t>
            </a:r>
            <a:r>
              <a:rPr lang="en-US" sz="1600" dirty="0" smtClean="0">
                <a:latin typeface="Bangla Sangam MN"/>
                <a:cs typeface="Bangla Sangam MN"/>
              </a:rPr>
              <a:t>Electron Spectrometer (DES) and Dual Ion Spectrometer (DIS) measure respective </a:t>
            </a:r>
            <a:r>
              <a:rPr lang="en-US" sz="1600" dirty="0" smtClean="0">
                <a:latin typeface="Bangla Sangam MN"/>
                <a:cs typeface="Bangla Sangam MN"/>
              </a:rPr>
              <a:t>distributions</a:t>
            </a:r>
          </a:p>
          <a:p>
            <a:pPr marL="7429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Instrument Data Processing Unit (IDPU)</a:t>
            </a:r>
            <a:endParaRPr lang="en-US" sz="1600" dirty="0" smtClean="0">
              <a:latin typeface="Bangla Sangam MN"/>
              <a:cs typeface="Bangla Sangam MN"/>
            </a:endParaRPr>
          </a:p>
          <a:p>
            <a:pPr marL="0" lvl="1"/>
            <a:endParaRPr lang="en-US" sz="1600" dirty="0">
              <a:latin typeface="Bangla Sangam MN"/>
              <a:cs typeface="Bangla Sangam MN"/>
            </a:endParaRPr>
          </a:p>
        </p:txBody>
      </p:sp>
      <p:pic>
        <p:nvPicPr>
          <p:cNvPr id="7" name="Picture 6" descr="flightdeck_mm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773" y="2444750"/>
            <a:ext cx="6282026" cy="4181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742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445397"/>
            <a:ext cx="6765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Dual Electron Spectrometer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5667376" y="2000249"/>
            <a:ext cx="312737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4625" lvl="1" indent="-174625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Older models record distributions in 3 sec</a:t>
            </a:r>
          </a:p>
          <a:p>
            <a:pPr marL="174625" lvl="1" indent="-174625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New model provides a 3D electron velocity distribution in 30 </a:t>
            </a:r>
            <a:r>
              <a:rPr lang="en-US" sz="1600" dirty="0" err="1" smtClean="0">
                <a:latin typeface="Bangla Sangam MN"/>
                <a:cs typeface="Bangla Sangam MN"/>
              </a:rPr>
              <a:t>ms</a:t>
            </a:r>
            <a:endParaRPr lang="en-US" sz="1600" dirty="0" smtClean="0">
              <a:latin typeface="Bangla Sangam MN"/>
              <a:cs typeface="Bangla Sangam MN"/>
            </a:endParaRPr>
          </a:p>
          <a:p>
            <a:pPr marL="7429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10 </a:t>
            </a:r>
            <a:r>
              <a:rPr lang="en-US" sz="1600" dirty="0" err="1" smtClean="0">
                <a:latin typeface="Bangla Sangam MN"/>
                <a:cs typeface="Bangla Sangam MN"/>
              </a:rPr>
              <a:t>eV</a:t>
            </a:r>
            <a:r>
              <a:rPr lang="en-US" sz="1600" dirty="0" smtClean="0">
                <a:latin typeface="Bangla Sangam MN"/>
                <a:cs typeface="Bangla Sangam MN"/>
              </a:rPr>
              <a:t> to 30,000 </a:t>
            </a:r>
            <a:r>
              <a:rPr lang="en-US" sz="1600" dirty="0" err="1" smtClean="0">
                <a:latin typeface="Bangla Sangam MN"/>
                <a:cs typeface="Bangla Sangam MN"/>
              </a:rPr>
              <a:t>eV</a:t>
            </a:r>
            <a:endParaRPr lang="en-US" sz="1600" dirty="0" smtClean="0">
              <a:latin typeface="Bangla Sangam MN"/>
              <a:cs typeface="Bangla Sangam MN"/>
            </a:endParaRPr>
          </a:p>
          <a:p>
            <a:pPr marL="742950" lvl="2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Combines measurements from 16 DES’s over the four spacecraft</a:t>
            </a:r>
          </a:p>
          <a:p>
            <a:pPr marL="174625" lvl="2" indent="-174625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Measurements - angle/pixel</a:t>
            </a:r>
          </a:p>
          <a:p>
            <a:pPr marL="742950" lvl="2" indent="-285750">
              <a:buFont typeface="Arial"/>
              <a:buChar char="•"/>
            </a:pPr>
            <a:endParaRPr lang="en-US" sz="1600" dirty="0" smtClean="0">
              <a:latin typeface="Bangla Sangam MN"/>
              <a:cs typeface="Bangla Sangam MN"/>
            </a:endParaRPr>
          </a:p>
          <a:p>
            <a:pPr marL="4763" lvl="2"/>
            <a:r>
              <a:rPr lang="en-US" sz="1600" b="1" u="sng" dirty="0" smtClean="0">
                <a:latin typeface="Bangla Sangam MN"/>
                <a:cs typeface="Bangla Sangam MN"/>
              </a:rPr>
              <a:t>Goal</a:t>
            </a:r>
            <a:r>
              <a:rPr lang="en-US" sz="1600" dirty="0" smtClean="0">
                <a:latin typeface="Bangla Sangam MN"/>
                <a:cs typeface="Bangla Sangam MN"/>
              </a:rPr>
              <a:t> – develop calibration and operation of these instruments.</a:t>
            </a:r>
          </a:p>
        </p:txBody>
      </p:sp>
      <p:pic>
        <p:nvPicPr>
          <p:cNvPr id="3" name="Picture 2" descr="539970main1_spectrometer-image-670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97" t="23132" r="36038" b="13606"/>
          <a:stretch/>
        </p:blipFill>
        <p:spPr>
          <a:xfrm>
            <a:off x="317500" y="1809750"/>
            <a:ext cx="5222875" cy="4157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666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251" y="2476500"/>
            <a:ext cx="411162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Bangla Sangam MN"/>
                <a:cs typeface="Bangla Sangam MN"/>
              </a:rPr>
              <a:t>Summer Work: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Optical </a:t>
            </a:r>
            <a:r>
              <a:rPr lang="en-US" sz="1600" dirty="0" smtClean="0">
                <a:latin typeface="Bangla Sangam MN"/>
                <a:cs typeface="Bangla Sangam MN"/>
              </a:rPr>
              <a:t>Parameters – Fits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Interpolate expected energy ranges in order to produce a complete stepper table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HVPS </a:t>
            </a:r>
            <a:r>
              <a:rPr lang="en-US" sz="1600" dirty="0" smtClean="0">
                <a:latin typeface="Bangla Sangam MN"/>
                <a:cs typeface="Bangla Sangam MN"/>
              </a:rPr>
              <a:t>Settling Times – DES and DIS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Fitting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Range change synchronization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Virtual instrument – implications and functionalities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1719161445"/>
              </p:ext>
            </p:extLst>
          </p:nvPr>
        </p:nvGraphicFramePr>
        <p:xfrm>
          <a:off x="4816475" y="1612900"/>
          <a:ext cx="3873500" cy="4572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62583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03250" y="1492250"/>
            <a:ext cx="798512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Bangla Sangam MN"/>
                <a:cs typeface="Bangla Sangam MN"/>
              </a:rPr>
              <a:t>Optical Parameters – Fits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Interpolate/Extrapolate expected values at varied energies in order to produce a complete stepper table</a:t>
            </a:r>
          </a:p>
          <a:p>
            <a:pPr marL="742950" lvl="1" indent="-285750">
              <a:buFont typeface="Arial"/>
              <a:buChar char="•"/>
            </a:pPr>
            <a:r>
              <a:rPr lang="en-US" sz="1600" dirty="0" smtClean="0">
                <a:latin typeface="Bangla Sangam MN"/>
                <a:cs typeface="Bangla Sangam MN"/>
              </a:rPr>
              <a:t>Some of these parameters included: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275023" y="2565579"/>
            <a:ext cx="2984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analyzer constant;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anode to anode crosstalk;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azimuth angle FWHM; 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azimuth angle offset; 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err="1" smtClean="0">
                <a:latin typeface="Bangla Sangam MN"/>
                <a:cs typeface="Bangla Sangam MN"/>
              </a:rPr>
              <a:t>dE</a:t>
            </a:r>
            <a:r>
              <a:rPr lang="en-US" sz="1600" dirty="0" smtClean="0">
                <a:latin typeface="Bangla Sangam MN"/>
                <a:cs typeface="Bangla Sangam MN"/>
              </a:rPr>
              <a:t>/E;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056416" y="2575283"/>
            <a:ext cx="29845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gain;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geometric factor;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pixel to pixel crosstalk;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scattering crosstalk;</a:t>
            </a:r>
          </a:p>
          <a:p>
            <a:pPr marL="285750" lvl="1" indent="-285750">
              <a:buFont typeface="Lucida Grande"/>
              <a:buChar char="-"/>
            </a:pPr>
            <a:r>
              <a:rPr lang="en-US" sz="1600" dirty="0" smtClean="0">
                <a:latin typeface="Bangla Sangam MN"/>
                <a:cs typeface="Bangla Sangam MN"/>
              </a:rPr>
              <a:t>signal loss.</a:t>
            </a:r>
          </a:p>
          <a:p>
            <a:endParaRPr lang="en-US" sz="1600" dirty="0">
              <a:latin typeface="Bangla Sangam MN"/>
              <a:cs typeface="Bangla Sangam MN"/>
            </a:endParaRPr>
          </a:p>
        </p:txBody>
      </p:sp>
    </p:spTree>
    <p:extLst>
      <p:ext uri="{BB962C8B-B14F-4D97-AF65-F5344CB8AC3E}">
        <p14:creationId xmlns:p14="http://schemas.microsoft.com/office/powerpoint/2010/main" val="162583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GFPlot-FM2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9177" y="1257201"/>
            <a:ext cx="10025530" cy="5013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5758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Content Placeholder 5" descr="Img_FM21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996" b="-4996"/>
          <a:stretch>
            <a:fillRect/>
          </a:stretch>
        </p:blipFill>
        <p:spPr>
          <a:xfrm>
            <a:off x="91370" y="1288951"/>
            <a:ext cx="9228519" cy="5075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030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MS_LOGO_300_by_300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916" y="159827"/>
            <a:ext cx="914400" cy="914400"/>
          </a:xfrm>
          <a:prstGeom prst="rect">
            <a:avLst/>
          </a:prstGeom>
        </p:spPr>
      </p:pic>
      <p:pic>
        <p:nvPicPr>
          <p:cNvPr id="5" name="Picture 4" descr="nasa_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140" y="138651"/>
            <a:ext cx="1105883" cy="914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275023" y="222054"/>
            <a:ext cx="676589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Bangla Sangam MN"/>
                <a:cs typeface="Bangla Sangam MN"/>
              </a:rPr>
              <a:t>Data Analysis on MMS/FPI Dual Electron Spectrometers (DES)</a:t>
            </a:r>
            <a:endParaRPr lang="en-US" sz="2400" dirty="0">
              <a:latin typeface="Bangla Sangam MN"/>
              <a:cs typeface="Bangla Sangam MN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603250" y="1105977"/>
            <a:ext cx="7985125" cy="0"/>
          </a:xfrm>
          <a:prstGeom prst="line">
            <a:avLst/>
          </a:prstGeom>
          <a:ln w="190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FM207 - SL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33295" y="1311599"/>
            <a:ext cx="10310419" cy="5155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38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9823</TotalTime>
  <Words>773</Words>
  <Application>Microsoft Macintosh PowerPoint</Application>
  <PresentationFormat>On-screen Show (4:3)</PresentationFormat>
  <Paragraphs>112</Paragraphs>
  <Slides>13</Slides>
  <Notes>8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Data Analysis on Dual Electron Spectrometers (DES)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NASA GSFC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Nicholas Shields</dc:creator>
  <cp:lastModifiedBy>Nicholas Shields</cp:lastModifiedBy>
  <cp:revision>103</cp:revision>
  <cp:lastPrinted>2013-08-07T13:51:30Z</cp:lastPrinted>
  <dcterms:created xsi:type="dcterms:W3CDTF">2013-07-31T19:04:16Z</dcterms:created>
  <dcterms:modified xsi:type="dcterms:W3CDTF">2013-08-07T16:26:34Z</dcterms:modified>
</cp:coreProperties>
</file>

<file path=docProps/thumbnail.jpeg>
</file>